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2" r:id="rId1"/>
  </p:sldMasterIdLst>
  <p:notesMasterIdLst>
    <p:notesMasterId r:id="rId19"/>
  </p:notesMasterIdLst>
  <p:sldIdLst>
    <p:sldId id="256" r:id="rId2"/>
    <p:sldId id="259" r:id="rId3"/>
    <p:sldId id="257" r:id="rId4"/>
    <p:sldId id="270" r:id="rId5"/>
    <p:sldId id="271" r:id="rId6"/>
    <p:sldId id="260" r:id="rId7"/>
    <p:sldId id="261" r:id="rId8"/>
    <p:sldId id="262" r:id="rId9"/>
    <p:sldId id="274" r:id="rId10"/>
    <p:sldId id="272" r:id="rId11"/>
    <p:sldId id="263" r:id="rId12"/>
    <p:sldId id="273" r:id="rId13"/>
    <p:sldId id="264" r:id="rId14"/>
    <p:sldId id="265" r:id="rId15"/>
    <p:sldId id="266" r:id="rId16"/>
    <p:sldId id="269"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192E"/>
    <a:srgbClr val="FFFFFF"/>
    <a:srgbClr val="003366"/>
    <a:srgbClr val="2B6767"/>
    <a:srgbClr val="F9F8F4"/>
    <a:srgbClr val="BCFFFF"/>
    <a:srgbClr val="FEFEFD"/>
    <a:srgbClr val="FEFEFC"/>
    <a:srgbClr val="FFFEFE"/>
    <a:srgbClr val="FFF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F225B-B0B0-4184-8F8E-08E8E936CE38}" v="481" dt="2023-05-19T14:24:01.7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064" autoAdjust="0"/>
  </p:normalViewPr>
  <p:slideViewPr>
    <p:cSldViewPr snapToGrid="0">
      <p:cViewPr varScale="1">
        <p:scale>
          <a:sx n="80" d="100"/>
          <a:sy n="80" d="100"/>
        </p:scale>
        <p:origin x="68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hi" userId="94fbfa3518cd88eb" providerId="LiveId" clId="{F81F225B-B0B0-4184-8F8E-08E8E936CE38}"/>
    <pc:docChg chg="undo custSel addSld delSld modSld">
      <pc:chgData name="Nhi" userId="94fbfa3518cd88eb" providerId="LiveId" clId="{F81F225B-B0B0-4184-8F8E-08E8E936CE38}" dt="2023-05-19T14:33:45.685" v="6628" actId="1076"/>
      <pc:docMkLst>
        <pc:docMk/>
      </pc:docMkLst>
      <pc:sldChg chg="addSp delSp modSp mod modTransition">
        <pc:chgData name="Nhi" userId="94fbfa3518cd88eb" providerId="LiveId" clId="{F81F225B-B0B0-4184-8F8E-08E8E936CE38}" dt="2023-05-13T14:38:57.707" v="6324" actId="20577"/>
        <pc:sldMkLst>
          <pc:docMk/>
          <pc:sldMk cId="892492724" sldId="256"/>
        </pc:sldMkLst>
        <pc:spChg chg="mod">
          <ac:chgData name="Nhi" userId="94fbfa3518cd88eb" providerId="LiveId" clId="{F81F225B-B0B0-4184-8F8E-08E8E936CE38}" dt="2023-04-22T06:02:45.776" v="2061" actId="27636"/>
          <ac:spMkLst>
            <pc:docMk/>
            <pc:sldMk cId="892492724" sldId="256"/>
            <ac:spMk id="2" creationId="{B79CC909-9A11-9F44-0013-EEF35E870B68}"/>
          </ac:spMkLst>
        </pc:spChg>
        <pc:spChg chg="mod">
          <ac:chgData name="Nhi" userId="94fbfa3518cd88eb" providerId="LiveId" clId="{F81F225B-B0B0-4184-8F8E-08E8E936CE38}" dt="2023-05-13T14:38:57.707" v="6324" actId="20577"/>
          <ac:spMkLst>
            <pc:docMk/>
            <pc:sldMk cId="892492724" sldId="256"/>
            <ac:spMk id="3" creationId="{170F5513-E8B2-7A9B-BD2C-45B0B7ED2A4F}"/>
          </ac:spMkLst>
        </pc:spChg>
        <pc:spChg chg="mod">
          <ac:chgData name="Nhi" userId="94fbfa3518cd88eb" providerId="LiveId" clId="{F81F225B-B0B0-4184-8F8E-08E8E936CE38}" dt="2023-04-22T06:03:14.843" v="2066" actId="1076"/>
          <ac:spMkLst>
            <pc:docMk/>
            <pc:sldMk cId="892492724" sldId="256"/>
            <ac:spMk id="8" creationId="{77A4826B-52FF-B522-334E-3C41C3EAC5DB}"/>
          </ac:spMkLst>
        </pc:spChg>
        <pc:spChg chg="del">
          <ac:chgData name="Nhi" userId="94fbfa3518cd88eb" providerId="LiveId" clId="{F81F225B-B0B0-4184-8F8E-08E8E936CE38}" dt="2023-04-20T15:46:00.691" v="1" actId="26606"/>
          <ac:spMkLst>
            <pc:docMk/>
            <pc:sldMk cId="892492724" sldId="256"/>
            <ac:spMk id="154" creationId="{1DB043B4-68C6-45B9-82AC-A5800EADB8DB}"/>
          </ac:spMkLst>
        </pc:spChg>
        <pc:spChg chg="del">
          <ac:chgData name="Nhi" userId="94fbfa3518cd88eb" providerId="LiveId" clId="{F81F225B-B0B0-4184-8F8E-08E8E936CE38}" dt="2023-04-20T15:46:00.691" v="1" actId="26606"/>
          <ac:spMkLst>
            <pc:docMk/>
            <pc:sldMk cId="892492724" sldId="256"/>
            <ac:spMk id="160" creationId="{94459D96-B947-4C7F-8BCA-915F8B07C0AA}"/>
          </ac:spMkLst>
        </pc:spChg>
        <pc:spChg chg="add del">
          <ac:chgData name="Nhi" userId="94fbfa3518cd88eb" providerId="LiveId" clId="{F81F225B-B0B0-4184-8F8E-08E8E936CE38}" dt="2023-04-20T15:47:43.452" v="12" actId="26606"/>
          <ac:spMkLst>
            <pc:docMk/>
            <pc:sldMk cId="892492724" sldId="256"/>
            <ac:spMk id="165" creationId="{1DB043B4-68C6-45B9-82AC-A5800EADB8DB}"/>
          </ac:spMkLst>
        </pc:spChg>
        <pc:spChg chg="add del">
          <ac:chgData name="Nhi" userId="94fbfa3518cd88eb" providerId="LiveId" clId="{F81F225B-B0B0-4184-8F8E-08E8E936CE38}" dt="2023-04-20T15:47:43.452" v="12" actId="26606"/>
          <ac:spMkLst>
            <pc:docMk/>
            <pc:sldMk cId="892492724" sldId="256"/>
            <ac:spMk id="167" creationId="{7AEC842D-C905-4DEA-B1C3-CA51995C572A}"/>
          </ac:spMkLst>
        </pc:spChg>
        <pc:spChg chg="add del">
          <ac:chgData name="Nhi" userId="94fbfa3518cd88eb" providerId="LiveId" clId="{F81F225B-B0B0-4184-8F8E-08E8E936CE38}" dt="2023-04-20T15:47:43.452" v="12" actId="26606"/>
          <ac:spMkLst>
            <pc:docMk/>
            <pc:sldMk cId="892492724" sldId="256"/>
            <ac:spMk id="169" creationId="{FE05BC49-0F00-4C85-9AF5-A0CC5B39C8D2}"/>
          </ac:spMkLst>
        </pc:spChg>
        <pc:spChg chg="add del">
          <ac:chgData name="Nhi" userId="94fbfa3518cd88eb" providerId="LiveId" clId="{F81F225B-B0B0-4184-8F8E-08E8E936CE38}" dt="2023-04-20T15:49:31.752" v="18" actId="26606"/>
          <ac:spMkLst>
            <pc:docMk/>
            <pc:sldMk cId="892492724" sldId="256"/>
            <ac:spMk id="179" creationId="{1DB043B4-68C6-45B9-82AC-A5800EADB8DB}"/>
          </ac:spMkLst>
        </pc:spChg>
        <pc:spChg chg="add del">
          <ac:chgData name="Nhi" userId="94fbfa3518cd88eb" providerId="LiveId" clId="{F81F225B-B0B0-4184-8F8E-08E8E936CE38}" dt="2023-04-20T15:49:31.752" v="18" actId="26606"/>
          <ac:spMkLst>
            <pc:docMk/>
            <pc:sldMk cId="892492724" sldId="256"/>
            <ac:spMk id="181" creationId="{BEBFBB3C-FA07-4A06-A8D8-D690F92A2817}"/>
          </ac:spMkLst>
        </pc:spChg>
        <pc:spChg chg="add del">
          <ac:chgData name="Nhi" userId="94fbfa3518cd88eb" providerId="LiveId" clId="{F81F225B-B0B0-4184-8F8E-08E8E936CE38}" dt="2023-04-20T16:09:55.629" v="297" actId="26606"/>
          <ac:spMkLst>
            <pc:docMk/>
            <pc:sldMk cId="892492724" sldId="256"/>
            <ac:spMk id="186" creationId="{1DB043B4-68C6-45B9-82AC-A5800EADB8DB}"/>
          </ac:spMkLst>
        </pc:spChg>
        <pc:spChg chg="add del">
          <ac:chgData name="Nhi" userId="94fbfa3518cd88eb" providerId="LiveId" clId="{F81F225B-B0B0-4184-8F8E-08E8E936CE38}" dt="2023-04-20T16:09:55.629" v="297" actId="26606"/>
          <ac:spMkLst>
            <pc:docMk/>
            <pc:sldMk cId="892492724" sldId="256"/>
            <ac:spMk id="188" creationId="{3C64A91D-E535-4C24-A0E3-96A3810E3FDC}"/>
          </ac:spMkLst>
        </pc:spChg>
        <pc:spChg chg="add del">
          <ac:chgData name="Nhi" userId="94fbfa3518cd88eb" providerId="LiveId" clId="{F81F225B-B0B0-4184-8F8E-08E8E936CE38}" dt="2023-04-20T16:09:55.629" v="297" actId="26606"/>
          <ac:spMkLst>
            <pc:docMk/>
            <pc:sldMk cId="892492724" sldId="256"/>
            <ac:spMk id="190" creationId="{26FC4867-BA3E-4F8E-AB23-684F34DF3D31}"/>
          </ac:spMkLst>
        </pc:spChg>
        <pc:spChg chg="add del">
          <ac:chgData name="Nhi" userId="94fbfa3518cd88eb" providerId="LiveId" clId="{F81F225B-B0B0-4184-8F8E-08E8E936CE38}" dt="2023-04-20T16:09:24.044" v="295" actId="26606"/>
          <ac:spMkLst>
            <pc:docMk/>
            <pc:sldMk cId="892492724" sldId="256"/>
            <ac:spMk id="192" creationId="{1DB043B4-68C6-45B9-82AC-A5800EADB8DB}"/>
          </ac:spMkLst>
        </pc:spChg>
        <pc:spChg chg="add del">
          <ac:chgData name="Nhi" userId="94fbfa3518cd88eb" providerId="LiveId" clId="{F81F225B-B0B0-4184-8F8E-08E8E936CE38}" dt="2023-04-20T16:09:24.044" v="295" actId="26606"/>
          <ac:spMkLst>
            <pc:docMk/>
            <pc:sldMk cId="892492724" sldId="256"/>
            <ac:spMk id="193" creationId="{AD4EA4DF-0E7C-4098-86F6-7D0ACAEFC0BF}"/>
          </ac:spMkLst>
        </pc:spChg>
        <pc:spChg chg="add del">
          <ac:chgData name="Nhi" userId="94fbfa3518cd88eb" providerId="LiveId" clId="{F81F225B-B0B0-4184-8F8E-08E8E936CE38}" dt="2023-04-20T16:09:24.044" v="295" actId="26606"/>
          <ac:spMkLst>
            <pc:docMk/>
            <pc:sldMk cId="892492724" sldId="256"/>
            <ac:spMk id="194" creationId="{FE05BC49-0F00-4C85-9AF5-A0CC5B39C8D2}"/>
          </ac:spMkLst>
        </pc:spChg>
        <pc:spChg chg="add del">
          <ac:chgData name="Nhi" userId="94fbfa3518cd88eb" providerId="LiveId" clId="{F81F225B-B0B0-4184-8F8E-08E8E936CE38}" dt="2023-04-20T16:08:56.423" v="293" actId="26606"/>
          <ac:spMkLst>
            <pc:docMk/>
            <pc:sldMk cId="892492724" sldId="256"/>
            <ac:spMk id="195" creationId="{1DB043B4-68C6-45B9-82AC-A5800EADB8DB}"/>
          </ac:spMkLst>
        </pc:spChg>
        <pc:spChg chg="add del">
          <ac:chgData name="Nhi" userId="94fbfa3518cd88eb" providerId="LiveId" clId="{F81F225B-B0B0-4184-8F8E-08E8E936CE38}" dt="2023-04-20T16:09:55.629" v="297" actId="26606"/>
          <ac:spMkLst>
            <pc:docMk/>
            <pc:sldMk cId="892492724" sldId="256"/>
            <ac:spMk id="196" creationId="{1DB043B4-68C6-45B9-82AC-A5800EADB8DB}"/>
          </ac:spMkLst>
        </pc:spChg>
        <pc:spChg chg="add del">
          <ac:chgData name="Nhi" userId="94fbfa3518cd88eb" providerId="LiveId" clId="{F81F225B-B0B0-4184-8F8E-08E8E936CE38}" dt="2023-04-20T16:08:56.423" v="293" actId="26606"/>
          <ac:spMkLst>
            <pc:docMk/>
            <pc:sldMk cId="892492724" sldId="256"/>
            <ac:spMk id="197" creationId="{D87560B9-86B8-4558-93E9-FAB8DBE40C16}"/>
          </ac:spMkLst>
        </pc:spChg>
        <pc:spChg chg="add del">
          <ac:chgData name="Nhi" userId="94fbfa3518cd88eb" providerId="LiveId" clId="{F81F225B-B0B0-4184-8F8E-08E8E936CE38}" dt="2023-04-20T16:09:55.629" v="297" actId="26606"/>
          <ac:spMkLst>
            <pc:docMk/>
            <pc:sldMk cId="892492724" sldId="256"/>
            <ac:spMk id="198" creationId="{3C64A91D-E535-4C24-A0E3-96A3810E3FDC}"/>
          </ac:spMkLst>
        </pc:spChg>
        <pc:spChg chg="add del">
          <ac:chgData name="Nhi" userId="94fbfa3518cd88eb" providerId="LiveId" clId="{F81F225B-B0B0-4184-8F8E-08E8E936CE38}" dt="2023-04-20T16:08:56.423" v="293" actId="26606"/>
          <ac:spMkLst>
            <pc:docMk/>
            <pc:sldMk cId="892492724" sldId="256"/>
            <ac:spMk id="199" creationId="{71400469-1077-4353-BFB5-E4159ADF1921}"/>
          </ac:spMkLst>
        </pc:spChg>
        <pc:spChg chg="add del">
          <ac:chgData name="Nhi" userId="94fbfa3518cd88eb" providerId="LiveId" clId="{F81F225B-B0B0-4184-8F8E-08E8E936CE38}" dt="2023-04-20T16:09:55.629" v="297" actId="26606"/>
          <ac:spMkLst>
            <pc:docMk/>
            <pc:sldMk cId="892492724" sldId="256"/>
            <ac:spMk id="200" creationId="{26FC4867-BA3E-4F8E-AB23-684F34DF3D31}"/>
          </ac:spMkLst>
        </pc:spChg>
        <pc:spChg chg="add del">
          <ac:chgData name="Nhi" userId="94fbfa3518cd88eb" providerId="LiveId" clId="{F81F225B-B0B0-4184-8F8E-08E8E936CE38}" dt="2023-04-20T16:08:56.423" v="293" actId="26606"/>
          <ac:spMkLst>
            <pc:docMk/>
            <pc:sldMk cId="892492724" sldId="256"/>
            <ac:spMk id="201" creationId="{F28851F7-6B20-43F1-90FF-B41CE11AFC7E}"/>
          </ac:spMkLst>
        </pc:spChg>
        <pc:spChg chg="add del">
          <ac:chgData name="Nhi" userId="94fbfa3518cd88eb" providerId="LiveId" clId="{F81F225B-B0B0-4184-8F8E-08E8E936CE38}" dt="2023-04-20T16:08:56.423" v="293" actId="26606"/>
          <ac:spMkLst>
            <pc:docMk/>
            <pc:sldMk cId="892492724" sldId="256"/>
            <ac:spMk id="203" creationId="{09E6BACC-8290-425B-A517-1914E16D829A}"/>
          </ac:spMkLst>
        </pc:spChg>
        <pc:grpChg chg="del">
          <ac:chgData name="Nhi" userId="94fbfa3518cd88eb" providerId="LiveId" clId="{F81F225B-B0B0-4184-8F8E-08E8E936CE38}" dt="2023-04-20T15:46:00.691" v="1" actId="26606"/>
          <ac:grpSpMkLst>
            <pc:docMk/>
            <pc:sldMk cId="892492724" sldId="256"/>
            <ac:grpSpMk id="156" creationId="{73840CF4-F848-4FE0-AEA6-C9E806911B9E}"/>
          </ac:grpSpMkLst>
        </pc:grpChg>
        <pc:grpChg chg="add del">
          <ac:chgData name="Nhi" userId="94fbfa3518cd88eb" providerId="LiveId" clId="{F81F225B-B0B0-4184-8F8E-08E8E936CE38}" dt="2023-04-20T15:47:43.452" v="12" actId="26606"/>
          <ac:grpSpMkLst>
            <pc:docMk/>
            <pc:sldMk cId="892492724" sldId="256"/>
            <ac:grpSpMk id="171" creationId="{9845873E-9C86-4496-87B7-3A6141D7DE63}"/>
          </ac:grpSpMkLst>
        </pc:grpChg>
        <pc:picChg chg="add del mod ord">
          <ac:chgData name="Nhi" userId="94fbfa3518cd88eb" providerId="LiveId" clId="{F81F225B-B0B0-4184-8F8E-08E8E936CE38}" dt="2023-04-20T16:08:56.423" v="293" actId="26606"/>
          <ac:picMkLst>
            <pc:docMk/>
            <pc:sldMk cId="892492724" sldId="256"/>
            <ac:picMk id="5" creationId="{29471689-E81F-86E2-97A3-6CFF067F9172}"/>
          </ac:picMkLst>
        </pc:picChg>
        <pc:picChg chg="add del mod">
          <ac:chgData name="Nhi" userId="94fbfa3518cd88eb" providerId="LiveId" clId="{F81F225B-B0B0-4184-8F8E-08E8E936CE38}" dt="2023-04-20T16:07:15.443" v="290"/>
          <ac:picMkLst>
            <pc:docMk/>
            <pc:sldMk cId="892492724" sldId="256"/>
            <ac:picMk id="9" creationId="{10AD41BD-B383-1F89-D0C8-765EDBF65EA3}"/>
          </ac:picMkLst>
        </pc:picChg>
      </pc:sldChg>
      <pc:sldChg chg="addSp delSp modSp new mod modTransition setBg">
        <pc:chgData name="Nhi" userId="94fbfa3518cd88eb" providerId="LiveId" clId="{F81F225B-B0B0-4184-8F8E-08E8E936CE38}" dt="2023-05-13T14:35:52.442" v="6316" actId="14100"/>
        <pc:sldMkLst>
          <pc:docMk/>
          <pc:sldMk cId="1827127837" sldId="257"/>
        </pc:sldMkLst>
        <pc:spChg chg="mod">
          <ac:chgData name="Nhi" userId="94fbfa3518cd88eb" providerId="LiveId" clId="{F81F225B-B0B0-4184-8F8E-08E8E936CE38}" dt="2023-04-22T11:16:31.511" v="3457" actId="1076"/>
          <ac:spMkLst>
            <pc:docMk/>
            <pc:sldMk cId="1827127837" sldId="257"/>
            <ac:spMk id="2" creationId="{190EC4C2-7CF0-B409-362B-B73672221B86}"/>
          </ac:spMkLst>
        </pc:spChg>
        <pc:spChg chg="mod">
          <ac:chgData name="Nhi" userId="94fbfa3518cd88eb" providerId="LiveId" clId="{F81F225B-B0B0-4184-8F8E-08E8E936CE38}" dt="2023-04-22T11:16:36.850" v="3458" actId="1076"/>
          <ac:spMkLst>
            <pc:docMk/>
            <pc:sldMk cId="1827127837" sldId="257"/>
            <ac:spMk id="3" creationId="{FA5325A3-FA5B-4B58-0049-438B0CFA5BDF}"/>
          </ac:spMkLst>
        </pc:spChg>
        <pc:spChg chg="add del">
          <ac:chgData name="Nhi" userId="94fbfa3518cd88eb" providerId="LiveId" clId="{F81F225B-B0B0-4184-8F8E-08E8E936CE38}" dt="2023-04-22T11:13:37.021" v="3431" actId="26606"/>
          <ac:spMkLst>
            <pc:docMk/>
            <pc:sldMk cId="1827127837" sldId="257"/>
            <ac:spMk id="8" creationId="{BCAB7BF2-C0E5-4451-82FD-4D451D5D3A6E}"/>
          </ac:spMkLst>
        </pc:spChg>
        <pc:spChg chg="add del">
          <ac:chgData name="Nhi" userId="94fbfa3518cd88eb" providerId="LiveId" clId="{F81F225B-B0B0-4184-8F8E-08E8E936CE38}" dt="2023-04-22T11:13:37.021" v="3431" actId="26606"/>
          <ac:spMkLst>
            <pc:docMk/>
            <pc:sldMk cId="1827127837" sldId="257"/>
            <ac:spMk id="16" creationId="{19E80463-482A-4612-8063-9F60E0C7F2CF}"/>
          </ac:spMkLst>
        </pc:spChg>
        <pc:spChg chg="add del">
          <ac:chgData name="Nhi" userId="94fbfa3518cd88eb" providerId="LiveId" clId="{F81F225B-B0B0-4184-8F8E-08E8E936CE38}" dt="2023-04-22T11:13:19.134" v="3426" actId="26606"/>
          <ac:spMkLst>
            <pc:docMk/>
            <pc:sldMk cId="1827127837" sldId="257"/>
            <ac:spMk id="25" creationId="{1DB043B4-68C6-45B9-82AC-A5800EADB8DB}"/>
          </ac:spMkLst>
        </pc:spChg>
        <pc:spChg chg="add del">
          <ac:chgData name="Nhi" userId="94fbfa3518cd88eb" providerId="LiveId" clId="{F81F225B-B0B0-4184-8F8E-08E8E936CE38}" dt="2023-04-22T11:13:19.134" v="3426" actId="26606"/>
          <ac:spMkLst>
            <pc:docMk/>
            <pc:sldMk cId="1827127837" sldId="257"/>
            <ac:spMk id="27" creationId="{28A00A08-E4E6-4184-B484-E0E034072AE0}"/>
          </ac:spMkLst>
        </pc:spChg>
        <pc:spChg chg="add del">
          <ac:chgData name="Nhi" userId="94fbfa3518cd88eb" providerId="LiveId" clId="{F81F225B-B0B0-4184-8F8E-08E8E936CE38}" dt="2023-04-22T11:13:28.819" v="3428" actId="26606"/>
          <ac:spMkLst>
            <pc:docMk/>
            <pc:sldMk cId="1827127837" sldId="257"/>
            <ac:spMk id="38" creationId="{1DB043B4-68C6-45B9-82AC-A5800EADB8DB}"/>
          </ac:spMkLst>
        </pc:spChg>
        <pc:spChg chg="add del">
          <ac:chgData name="Nhi" userId="94fbfa3518cd88eb" providerId="LiveId" clId="{F81F225B-B0B0-4184-8F8E-08E8E936CE38}" dt="2023-04-22T11:13:28.819" v="3428" actId="26606"/>
          <ac:spMkLst>
            <pc:docMk/>
            <pc:sldMk cId="1827127837" sldId="257"/>
            <ac:spMk id="39" creationId="{3C64A91D-E535-4C24-A0E3-96A3810E3FDC}"/>
          </ac:spMkLst>
        </pc:spChg>
        <pc:spChg chg="add del">
          <ac:chgData name="Nhi" userId="94fbfa3518cd88eb" providerId="LiveId" clId="{F81F225B-B0B0-4184-8F8E-08E8E936CE38}" dt="2023-04-22T11:13:28.819" v="3428" actId="26606"/>
          <ac:spMkLst>
            <pc:docMk/>
            <pc:sldMk cId="1827127837" sldId="257"/>
            <ac:spMk id="40" creationId="{26FC4867-BA3E-4F8E-AB23-684F34DF3D31}"/>
          </ac:spMkLst>
        </pc:spChg>
        <pc:spChg chg="add del">
          <ac:chgData name="Nhi" userId="94fbfa3518cd88eb" providerId="LiveId" clId="{F81F225B-B0B0-4184-8F8E-08E8E936CE38}" dt="2023-04-22T11:13:37.014" v="3430" actId="26606"/>
          <ac:spMkLst>
            <pc:docMk/>
            <pc:sldMk cId="1827127837" sldId="257"/>
            <ac:spMk id="42" creationId="{1DB043B4-68C6-45B9-82AC-A5800EADB8DB}"/>
          </ac:spMkLst>
        </pc:spChg>
        <pc:spChg chg="add del">
          <ac:chgData name="Nhi" userId="94fbfa3518cd88eb" providerId="LiveId" clId="{F81F225B-B0B0-4184-8F8E-08E8E936CE38}" dt="2023-04-22T11:13:37.014" v="3430" actId="26606"/>
          <ac:spMkLst>
            <pc:docMk/>
            <pc:sldMk cId="1827127837" sldId="257"/>
            <ac:spMk id="43" creationId="{28A00A08-E4E6-4184-B484-E0E034072AE0}"/>
          </ac:spMkLst>
        </pc:spChg>
        <pc:spChg chg="add del">
          <ac:chgData name="Nhi" userId="94fbfa3518cd88eb" providerId="LiveId" clId="{F81F225B-B0B0-4184-8F8E-08E8E936CE38}" dt="2023-04-22T11:14:17.814" v="3436" actId="26606"/>
          <ac:spMkLst>
            <pc:docMk/>
            <pc:sldMk cId="1827127837" sldId="257"/>
            <ac:spMk id="47" creationId="{1DB043B4-68C6-45B9-82AC-A5800EADB8DB}"/>
          </ac:spMkLst>
        </pc:spChg>
        <pc:spChg chg="add del">
          <ac:chgData name="Nhi" userId="94fbfa3518cd88eb" providerId="LiveId" clId="{F81F225B-B0B0-4184-8F8E-08E8E936CE38}" dt="2023-04-22T11:14:17.814" v="3436" actId="26606"/>
          <ac:spMkLst>
            <pc:docMk/>
            <pc:sldMk cId="1827127837" sldId="257"/>
            <ac:spMk id="50" creationId="{94459D96-B947-4C7F-8BCA-915F8B07C0AA}"/>
          </ac:spMkLst>
        </pc:spChg>
        <pc:spChg chg="add del">
          <ac:chgData name="Nhi" userId="94fbfa3518cd88eb" providerId="LiveId" clId="{F81F225B-B0B0-4184-8F8E-08E8E936CE38}" dt="2023-04-22T11:14:17.810" v="3435" actId="26606"/>
          <ac:spMkLst>
            <pc:docMk/>
            <pc:sldMk cId="1827127837" sldId="257"/>
            <ac:spMk id="55" creationId="{1DB043B4-68C6-45B9-82AC-A5800EADB8DB}"/>
          </ac:spMkLst>
        </pc:spChg>
        <pc:spChg chg="add del">
          <ac:chgData name="Nhi" userId="94fbfa3518cd88eb" providerId="LiveId" clId="{F81F225B-B0B0-4184-8F8E-08E8E936CE38}" dt="2023-04-22T11:14:17.810" v="3435" actId="26606"/>
          <ac:spMkLst>
            <pc:docMk/>
            <pc:sldMk cId="1827127837" sldId="257"/>
            <ac:spMk id="57" creationId="{3C64A91D-E535-4C24-A0E3-96A3810E3FDC}"/>
          </ac:spMkLst>
        </pc:spChg>
        <pc:spChg chg="add del">
          <ac:chgData name="Nhi" userId="94fbfa3518cd88eb" providerId="LiveId" clId="{F81F225B-B0B0-4184-8F8E-08E8E936CE38}" dt="2023-04-22T11:14:17.810" v="3435" actId="26606"/>
          <ac:spMkLst>
            <pc:docMk/>
            <pc:sldMk cId="1827127837" sldId="257"/>
            <ac:spMk id="59" creationId="{26FC4867-BA3E-4F8E-AB23-684F34DF3D31}"/>
          </ac:spMkLst>
        </pc:spChg>
        <pc:spChg chg="add del">
          <ac:chgData name="Nhi" userId="94fbfa3518cd88eb" providerId="LiveId" clId="{F81F225B-B0B0-4184-8F8E-08E8E936CE38}" dt="2023-04-22T11:15:27.889" v="3448" actId="26606"/>
          <ac:spMkLst>
            <pc:docMk/>
            <pc:sldMk cId="1827127837" sldId="257"/>
            <ac:spMk id="61" creationId="{1DB043B4-68C6-45B9-82AC-A5800EADB8DB}"/>
          </ac:spMkLst>
        </pc:spChg>
        <pc:spChg chg="add">
          <ac:chgData name="Nhi" userId="94fbfa3518cd88eb" providerId="LiveId" clId="{F81F225B-B0B0-4184-8F8E-08E8E936CE38}" dt="2023-04-22T11:15:27.889" v="3448" actId="26606"/>
          <ac:spMkLst>
            <pc:docMk/>
            <pc:sldMk cId="1827127837" sldId="257"/>
            <ac:spMk id="66" creationId="{1DB043B4-68C6-45B9-82AC-A5800EADB8DB}"/>
          </ac:spMkLst>
        </pc:spChg>
        <pc:spChg chg="add">
          <ac:chgData name="Nhi" userId="94fbfa3518cd88eb" providerId="LiveId" clId="{F81F225B-B0B0-4184-8F8E-08E8E936CE38}" dt="2023-04-22T11:15:27.889" v="3448" actId="26606"/>
          <ac:spMkLst>
            <pc:docMk/>
            <pc:sldMk cId="1827127837" sldId="257"/>
            <ac:spMk id="68" creationId="{BEBFBB3C-FA07-4A06-A8D8-D690F92A2817}"/>
          </ac:spMkLst>
        </pc:spChg>
        <pc:grpChg chg="add del">
          <ac:chgData name="Nhi" userId="94fbfa3518cd88eb" providerId="LiveId" clId="{F81F225B-B0B0-4184-8F8E-08E8E936CE38}" dt="2023-04-22T11:13:37.021" v="3431" actId="26606"/>
          <ac:grpSpMkLst>
            <pc:docMk/>
            <pc:sldMk cId="1827127837" sldId="257"/>
            <ac:grpSpMk id="10" creationId="{C0DB02B9-F3BA-4EEE-A717-BA38B57F4BF6}"/>
          </ac:grpSpMkLst>
        </pc:grpChg>
        <pc:grpChg chg="add del">
          <ac:chgData name="Nhi" userId="94fbfa3518cd88eb" providerId="LiveId" clId="{F81F225B-B0B0-4184-8F8E-08E8E936CE38}" dt="2023-04-22T11:13:37.021" v="3431" actId="26606"/>
          <ac:grpSpMkLst>
            <pc:docMk/>
            <pc:sldMk cId="1827127837" sldId="257"/>
            <ac:grpSpMk id="18" creationId="{8947BE06-624A-4F53-8B42-58DD39DB5731}"/>
          </ac:grpSpMkLst>
        </pc:grpChg>
        <pc:grpChg chg="add del">
          <ac:chgData name="Nhi" userId="94fbfa3518cd88eb" providerId="LiveId" clId="{F81F225B-B0B0-4184-8F8E-08E8E936CE38}" dt="2023-04-22T11:13:19.134" v="3426" actId="26606"/>
          <ac:grpSpMkLst>
            <pc:docMk/>
            <pc:sldMk cId="1827127837" sldId="257"/>
            <ac:grpSpMk id="29" creationId="{0780E404-3121-4F33-AF2D-65F659A97798}"/>
          </ac:grpSpMkLst>
        </pc:grpChg>
        <pc:grpChg chg="add del">
          <ac:chgData name="Nhi" userId="94fbfa3518cd88eb" providerId="LiveId" clId="{F81F225B-B0B0-4184-8F8E-08E8E936CE38}" dt="2023-04-22T11:13:19.134" v="3426" actId="26606"/>
          <ac:grpSpMkLst>
            <pc:docMk/>
            <pc:sldMk cId="1827127837" sldId="257"/>
            <ac:grpSpMk id="33" creationId="{4B158E9A-DBF4-4AA7-B6B7-8C8EB2FBDD68}"/>
          </ac:grpSpMkLst>
        </pc:grpChg>
        <pc:grpChg chg="add del">
          <ac:chgData name="Nhi" userId="94fbfa3518cd88eb" providerId="LiveId" clId="{F81F225B-B0B0-4184-8F8E-08E8E936CE38}" dt="2023-04-22T11:13:37.014" v="3430" actId="26606"/>
          <ac:grpSpMkLst>
            <pc:docMk/>
            <pc:sldMk cId="1827127837" sldId="257"/>
            <ac:grpSpMk id="44" creationId="{0780E404-3121-4F33-AF2D-65F659A97798}"/>
          </ac:grpSpMkLst>
        </pc:grpChg>
        <pc:grpChg chg="add del">
          <ac:chgData name="Nhi" userId="94fbfa3518cd88eb" providerId="LiveId" clId="{F81F225B-B0B0-4184-8F8E-08E8E936CE38}" dt="2023-04-22T11:13:37.014" v="3430" actId="26606"/>
          <ac:grpSpMkLst>
            <pc:docMk/>
            <pc:sldMk cId="1827127837" sldId="257"/>
            <ac:grpSpMk id="45" creationId="{4B158E9A-DBF4-4AA7-B6B7-8C8EB2FBDD68}"/>
          </ac:grpSpMkLst>
        </pc:grpChg>
        <pc:grpChg chg="add del">
          <ac:chgData name="Nhi" userId="94fbfa3518cd88eb" providerId="LiveId" clId="{F81F225B-B0B0-4184-8F8E-08E8E936CE38}" dt="2023-04-22T11:14:17.814" v="3436" actId="26606"/>
          <ac:grpSpMkLst>
            <pc:docMk/>
            <pc:sldMk cId="1827127837" sldId="257"/>
            <ac:grpSpMk id="48" creationId="{73840CF4-F848-4FE0-AEA6-C9E806911B9E}"/>
          </ac:grpSpMkLst>
        </pc:grpChg>
        <pc:picChg chg="add del mod ord">
          <ac:chgData name="Nhi" userId="94fbfa3518cd88eb" providerId="LiveId" clId="{F81F225B-B0B0-4184-8F8E-08E8E936CE38}" dt="2023-04-22T11:17:05.245" v="3459" actId="478"/>
          <ac:picMkLst>
            <pc:docMk/>
            <pc:sldMk cId="1827127837" sldId="257"/>
            <ac:picMk id="4" creationId="{A8484C65-4A92-BF45-B86D-F0E398168280}"/>
          </ac:picMkLst>
        </pc:picChg>
        <pc:picChg chg="add mod modCrop">
          <ac:chgData name="Nhi" userId="94fbfa3518cd88eb" providerId="LiveId" clId="{F81F225B-B0B0-4184-8F8E-08E8E936CE38}" dt="2023-05-13T14:35:52.442" v="6316" actId="14100"/>
          <ac:picMkLst>
            <pc:docMk/>
            <pc:sldMk cId="1827127837" sldId="257"/>
            <ac:picMk id="5" creationId="{07849710-7389-FCB2-426F-C8A917649879}"/>
          </ac:picMkLst>
        </pc:picChg>
        <pc:picChg chg="add del mod">
          <ac:chgData name="Nhi" userId="94fbfa3518cd88eb" providerId="LiveId" clId="{F81F225B-B0B0-4184-8F8E-08E8E936CE38}" dt="2023-05-13T14:35:01.355" v="6300" actId="478"/>
          <ac:picMkLst>
            <pc:docMk/>
            <pc:sldMk cId="1827127837" sldId="257"/>
            <ac:picMk id="2050" creationId="{263ABEA5-1742-39FC-D2E9-9D7AC00B5467}"/>
          </ac:picMkLst>
        </pc:picChg>
      </pc:sldChg>
      <pc:sldChg chg="addSp delSp modSp new del mod modTransition">
        <pc:chgData name="Nhi" userId="94fbfa3518cd88eb" providerId="LiveId" clId="{F81F225B-B0B0-4184-8F8E-08E8E936CE38}" dt="2023-04-24T03:29:11.148" v="3812" actId="2696"/>
        <pc:sldMkLst>
          <pc:docMk/>
          <pc:sldMk cId="253632761" sldId="258"/>
        </pc:sldMkLst>
        <pc:spChg chg="add del mod">
          <ac:chgData name="Nhi" userId="94fbfa3518cd88eb" providerId="LiveId" clId="{F81F225B-B0B0-4184-8F8E-08E8E936CE38}" dt="2023-04-24T01:45:56.021" v="3811"/>
          <ac:spMkLst>
            <pc:docMk/>
            <pc:sldMk cId="253632761" sldId="258"/>
            <ac:spMk id="2" creationId="{2A27CABF-118E-CDE3-AF81-089FFC9C3776}"/>
          </ac:spMkLst>
        </pc:spChg>
        <pc:spChg chg="del mod">
          <ac:chgData name="Nhi" userId="94fbfa3518cd88eb" providerId="LiveId" clId="{F81F225B-B0B0-4184-8F8E-08E8E936CE38}" dt="2023-04-20T16:43:43.099" v="708" actId="21"/>
          <ac:spMkLst>
            <pc:docMk/>
            <pc:sldMk cId="253632761" sldId="258"/>
            <ac:spMk id="2" creationId="{AC1F1288-6301-292D-C46E-5C8B896FC2E0}"/>
          </ac:spMkLst>
        </pc:spChg>
        <pc:spChg chg="add mod">
          <ac:chgData name="Nhi" userId="94fbfa3518cd88eb" providerId="LiveId" clId="{F81F225B-B0B0-4184-8F8E-08E8E936CE38}" dt="2023-04-20T17:22:06.116" v="1273" actId="1076"/>
          <ac:spMkLst>
            <pc:docMk/>
            <pc:sldMk cId="253632761" sldId="258"/>
            <ac:spMk id="4" creationId="{E0E70DE9-C45F-F4E4-02CD-77BC5D29C9C8}"/>
          </ac:spMkLst>
        </pc:spChg>
        <pc:spChg chg="add del mod">
          <ac:chgData name="Nhi" userId="94fbfa3518cd88eb" providerId="LiveId" clId="{F81F225B-B0B0-4184-8F8E-08E8E936CE38}" dt="2023-04-24T01:45:56.021" v="3809" actId="478"/>
          <ac:spMkLst>
            <pc:docMk/>
            <pc:sldMk cId="253632761" sldId="258"/>
            <ac:spMk id="5" creationId="{51F45CBF-5E85-5B4D-4162-9B1D4D8F0BB7}"/>
          </ac:spMkLst>
        </pc:spChg>
        <pc:spChg chg="add mod">
          <ac:chgData name="Nhi" userId="94fbfa3518cd88eb" providerId="LiveId" clId="{F81F225B-B0B0-4184-8F8E-08E8E936CE38}" dt="2023-04-22T06:14:12.503" v="2177" actId="113"/>
          <ac:spMkLst>
            <pc:docMk/>
            <pc:sldMk cId="253632761" sldId="258"/>
            <ac:spMk id="6" creationId="{B0D2EA94-F6AC-1C21-C294-F8BF6983013C}"/>
          </ac:spMkLst>
        </pc:spChg>
        <pc:spChg chg="add mod">
          <ac:chgData name="Nhi" userId="94fbfa3518cd88eb" providerId="LiveId" clId="{F81F225B-B0B0-4184-8F8E-08E8E936CE38}" dt="2023-04-22T06:08:32.125" v="2118" actId="2711"/>
          <ac:spMkLst>
            <pc:docMk/>
            <pc:sldMk cId="253632761" sldId="258"/>
            <ac:spMk id="7" creationId="{DEA2FDE3-B7BA-C81A-48D1-6FA7A239AE75}"/>
          </ac:spMkLst>
        </pc:spChg>
        <pc:spChg chg="add mod">
          <ac:chgData name="Nhi" userId="94fbfa3518cd88eb" providerId="LiveId" clId="{F81F225B-B0B0-4184-8F8E-08E8E936CE38}" dt="2023-04-22T06:08:38.633" v="2119" actId="2711"/>
          <ac:spMkLst>
            <pc:docMk/>
            <pc:sldMk cId="253632761" sldId="258"/>
            <ac:spMk id="8" creationId="{7CFDE1A6-AB7A-92C3-C97B-232C8D5957C3}"/>
          </ac:spMkLst>
        </pc:spChg>
        <pc:spChg chg="add mod">
          <ac:chgData name="Nhi" userId="94fbfa3518cd88eb" providerId="LiveId" clId="{F81F225B-B0B0-4184-8F8E-08E8E936CE38}" dt="2023-04-22T06:08:45.261" v="2120" actId="2711"/>
          <ac:spMkLst>
            <pc:docMk/>
            <pc:sldMk cId="253632761" sldId="258"/>
            <ac:spMk id="9" creationId="{EB06C5C8-AB4B-EA1E-2FBF-345BF77735CE}"/>
          </ac:spMkLst>
        </pc:spChg>
        <pc:spChg chg="add mod">
          <ac:chgData name="Nhi" userId="94fbfa3518cd88eb" providerId="LiveId" clId="{F81F225B-B0B0-4184-8F8E-08E8E936CE38}" dt="2023-04-22T06:06:07.004" v="2094" actId="2711"/>
          <ac:spMkLst>
            <pc:docMk/>
            <pc:sldMk cId="253632761" sldId="258"/>
            <ac:spMk id="21" creationId="{8AA57016-C04C-9E0C-4091-A952F4B11454}"/>
          </ac:spMkLst>
        </pc:spChg>
        <pc:spChg chg="add mod">
          <ac:chgData name="Nhi" userId="94fbfa3518cd88eb" providerId="LiveId" clId="{F81F225B-B0B0-4184-8F8E-08E8E936CE38}" dt="2023-04-22T06:06:19.696" v="2096" actId="1076"/>
          <ac:spMkLst>
            <pc:docMk/>
            <pc:sldMk cId="253632761" sldId="258"/>
            <ac:spMk id="28" creationId="{D7CD8674-6068-6E9E-68B1-F1AE5805A4DF}"/>
          </ac:spMkLst>
        </pc:spChg>
        <pc:spChg chg="add mod">
          <ac:chgData name="Nhi" userId="94fbfa3518cd88eb" providerId="LiveId" clId="{F81F225B-B0B0-4184-8F8E-08E8E936CE38}" dt="2023-04-22T06:06:40.358" v="2100" actId="1076"/>
          <ac:spMkLst>
            <pc:docMk/>
            <pc:sldMk cId="253632761" sldId="258"/>
            <ac:spMk id="55" creationId="{623FEF17-FDE7-981D-5F3A-26931622716F}"/>
          </ac:spMkLst>
        </pc:spChg>
        <pc:spChg chg="add mod">
          <ac:chgData name="Nhi" userId="94fbfa3518cd88eb" providerId="LiveId" clId="{F81F225B-B0B0-4184-8F8E-08E8E936CE38}" dt="2023-04-22T06:06:37.408" v="2099" actId="1076"/>
          <ac:spMkLst>
            <pc:docMk/>
            <pc:sldMk cId="253632761" sldId="258"/>
            <ac:spMk id="56" creationId="{A083688C-EF48-DEA9-1A23-45146126541C}"/>
          </ac:spMkLst>
        </pc:spChg>
        <pc:spChg chg="add mod">
          <ac:chgData name="Nhi" userId="94fbfa3518cd88eb" providerId="LiveId" clId="{F81F225B-B0B0-4184-8F8E-08E8E936CE38}" dt="2023-04-22T06:07:02.782" v="2104" actId="1076"/>
          <ac:spMkLst>
            <pc:docMk/>
            <pc:sldMk cId="253632761" sldId="258"/>
            <ac:spMk id="59" creationId="{2F2FD5FA-C80C-C4CB-14C3-E836DAE499EA}"/>
          </ac:spMkLst>
        </pc:spChg>
        <pc:spChg chg="add mod">
          <ac:chgData name="Nhi" userId="94fbfa3518cd88eb" providerId="LiveId" clId="{F81F225B-B0B0-4184-8F8E-08E8E936CE38}" dt="2023-04-22T06:09:01.213" v="2123" actId="2711"/>
          <ac:spMkLst>
            <pc:docMk/>
            <pc:sldMk cId="253632761" sldId="258"/>
            <ac:spMk id="60" creationId="{2FB399B4-7DD4-B908-434C-F7A06BF23982}"/>
          </ac:spMkLst>
        </pc:spChg>
        <pc:spChg chg="add mod">
          <ac:chgData name="Nhi" userId="94fbfa3518cd88eb" providerId="LiveId" clId="{F81F225B-B0B0-4184-8F8E-08E8E936CE38}" dt="2023-04-22T06:07:14.008" v="2106" actId="1076"/>
          <ac:spMkLst>
            <pc:docMk/>
            <pc:sldMk cId="253632761" sldId="258"/>
            <ac:spMk id="91" creationId="{67A6AADE-2444-2875-66F9-D85D6AB14549}"/>
          </ac:spMkLst>
        </pc:spChg>
        <pc:spChg chg="add mod">
          <ac:chgData name="Nhi" userId="94fbfa3518cd88eb" providerId="LiveId" clId="{F81F225B-B0B0-4184-8F8E-08E8E936CE38}" dt="2023-04-22T06:07:29.052" v="2109" actId="1076"/>
          <ac:spMkLst>
            <pc:docMk/>
            <pc:sldMk cId="253632761" sldId="258"/>
            <ac:spMk id="92" creationId="{67D14BE0-D223-96B0-4BCC-8F7012EAF99A}"/>
          </ac:spMkLst>
        </pc:spChg>
        <pc:spChg chg="add mod">
          <ac:chgData name="Nhi" userId="94fbfa3518cd88eb" providerId="LiveId" clId="{F81F225B-B0B0-4184-8F8E-08E8E936CE38}" dt="2023-04-22T06:08:27.516" v="2117" actId="1076"/>
          <ac:spMkLst>
            <pc:docMk/>
            <pc:sldMk cId="253632761" sldId="258"/>
            <ac:spMk id="97" creationId="{5E9FA339-9406-B6F5-CAF1-828C4F42F579}"/>
          </ac:spMkLst>
        </pc:spChg>
        <pc:spChg chg="add mod">
          <ac:chgData name="Nhi" userId="94fbfa3518cd88eb" providerId="LiveId" clId="{F81F225B-B0B0-4184-8F8E-08E8E936CE38}" dt="2023-04-22T06:08:50.172" v="2121" actId="2711"/>
          <ac:spMkLst>
            <pc:docMk/>
            <pc:sldMk cId="253632761" sldId="258"/>
            <ac:spMk id="101" creationId="{BBB5AE1C-9CB4-2F9A-A4CB-ECBE61E966D9}"/>
          </ac:spMkLst>
        </pc:spChg>
        <pc:spChg chg="add del">
          <ac:chgData name="Nhi" userId="94fbfa3518cd88eb" providerId="LiveId" clId="{F81F225B-B0B0-4184-8F8E-08E8E936CE38}" dt="2023-04-20T17:22:33.213" v="1280" actId="11529"/>
          <ac:spMkLst>
            <pc:docMk/>
            <pc:sldMk cId="253632761" sldId="258"/>
            <ac:spMk id="139" creationId="{527556E9-5BBE-72C4-55EB-BF4114126D8C}"/>
          </ac:spMkLst>
        </pc:spChg>
        <pc:spChg chg="add mod">
          <ac:chgData name="Nhi" userId="94fbfa3518cd88eb" providerId="LiveId" clId="{F81F225B-B0B0-4184-8F8E-08E8E936CE38}" dt="2023-04-22T06:08:55.511" v="2122" actId="2711"/>
          <ac:spMkLst>
            <pc:docMk/>
            <pc:sldMk cId="253632761" sldId="258"/>
            <ac:spMk id="140" creationId="{6D904415-8394-F05E-CE0C-DEE3A6E06529}"/>
          </ac:spMkLst>
        </pc:spChg>
        <pc:spChg chg="add mod">
          <ac:chgData name="Nhi" userId="94fbfa3518cd88eb" providerId="LiveId" clId="{F81F225B-B0B0-4184-8F8E-08E8E936CE38}" dt="2023-04-22T06:07:38.210" v="2111" actId="1076"/>
          <ac:spMkLst>
            <pc:docMk/>
            <pc:sldMk cId="253632761" sldId="258"/>
            <ac:spMk id="165" creationId="{FA92383E-F564-427D-2501-832FF27C5870}"/>
          </ac:spMkLst>
        </pc:spChg>
        <pc:spChg chg="add mod">
          <ac:chgData name="Nhi" userId="94fbfa3518cd88eb" providerId="LiveId" clId="{F81F225B-B0B0-4184-8F8E-08E8E936CE38}" dt="2023-04-22T06:07:49.550" v="2113" actId="1076"/>
          <ac:spMkLst>
            <pc:docMk/>
            <pc:sldMk cId="253632761" sldId="258"/>
            <ac:spMk id="181" creationId="{F9AD3360-681E-798F-11F1-7747FBB209F4}"/>
          </ac:spMkLst>
        </pc:spChg>
        <pc:spChg chg="add mod">
          <ac:chgData name="Nhi" userId="94fbfa3518cd88eb" providerId="LiveId" clId="{F81F225B-B0B0-4184-8F8E-08E8E936CE38}" dt="2023-04-22T06:06:52.918" v="2102" actId="1076"/>
          <ac:spMkLst>
            <pc:docMk/>
            <pc:sldMk cId="253632761" sldId="258"/>
            <ac:spMk id="189" creationId="{810DB555-9F59-74BD-55BA-C93FBE342EBA}"/>
          </ac:spMkLst>
        </pc:spChg>
        <pc:spChg chg="add del mod">
          <ac:chgData name="Nhi" userId="94fbfa3518cd88eb" providerId="LiveId" clId="{F81F225B-B0B0-4184-8F8E-08E8E936CE38}" dt="2023-04-20T17:36:28.461" v="1502" actId="21"/>
          <ac:spMkLst>
            <pc:docMk/>
            <pc:sldMk cId="253632761" sldId="258"/>
            <ac:spMk id="195" creationId="{1E36B84D-B63A-0622-A9AD-E8C7CA1D16D4}"/>
          </ac:spMkLst>
        </pc:spChg>
        <pc:spChg chg="add mod">
          <ac:chgData name="Nhi" userId="94fbfa3518cd88eb" providerId="LiveId" clId="{F81F225B-B0B0-4184-8F8E-08E8E936CE38}" dt="2023-04-22T06:08:16.026" v="2115" actId="2711"/>
          <ac:spMkLst>
            <pc:docMk/>
            <pc:sldMk cId="253632761" sldId="258"/>
            <ac:spMk id="210" creationId="{8EE9FE8B-4621-72CA-494D-57F8CF6A0C4F}"/>
          </ac:spMkLst>
        </pc:spChg>
        <pc:cxnChg chg="add del mod">
          <ac:chgData name="Nhi" userId="94fbfa3518cd88eb" providerId="LiveId" clId="{F81F225B-B0B0-4184-8F8E-08E8E936CE38}" dt="2023-04-20T16:52:18.493" v="834" actId="11529"/>
          <ac:cxnSpMkLst>
            <pc:docMk/>
            <pc:sldMk cId="253632761" sldId="258"/>
            <ac:cxnSpMk id="11" creationId="{740B7BE6-1562-BD14-B694-7B619063986D}"/>
          </ac:cxnSpMkLst>
        </pc:cxnChg>
        <pc:cxnChg chg="add del mod">
          <ac:chgData name="Nhi" userId="94fbfa3518cd88eb" providerId="LiveId" clId="{F81F225B-B0B0-4184-8F8E-08E8E936CE38}" dt="2023-04-23T12:58:22.208" v="3609" actId="11529"/>
          <ac:cxnSpMkLst>
            <pc:docMk/>
            <pc:sldMk cId="253632761" sldId="258"/>
            <ac:cxnSpMk id="11" creationId="{857E19E6-3013-1E3E-2FBD-F5441BF327BF}"/>
          </ac:cxnSpMkLst>
        </pc:cxnChg>
        <pc:cxnChg chg="add del mod">
          <ac:chgData name="Nhi" userId="94fbfa3518cd88eb" providerId="LiveId" clId="{F81F225B-B0B0-4184-8F8E-08E8E936CE38}" dt="2023-04-20T16:52:38.307" v="840" actId="11529"/>
          <ac:cxnSpMkLst>
            <pc:docMk/>
            <pc:sldMk cId="253632761" sldId="258"/>
            <ac:cxnSpMk id="14" creationId="{174252D3-5344-5D16-5C7D-518F1BBEA5C1}"/>
          </ac:cxnSpMkLst>
        </pc:cxnChg>
        <pc:cxnChg chg="add mod">
          <ac:chgData name="Nhi" userId="94fbfa3518cd88eb" providerId="LiveId" clId="{F81F225B-B0B0-4184-8F8E-08E8E936CE38}" dt="2023-04-20T17:15:02.293" v="1161" actId="14100"/>
          <ac:cxnSpMkLst>
            <pc:docMk/>
            <pc:sldMk cId="253632761" sldId="258"/>
            <ac:cxnSpMk id="18" creationId="{46532419-C9AC-0E0F-A07D-8C33969E068A}"/>
          </ac:cxnSpMkLst>
        </pc:cxnChg>
        <pc:cxnChg chg="add mod">
          <ac:chgData name="Nhi" userId="94fbfa3518cd88eb" providerId="LiveId" clId="{F81F225B-B0B0-4184-8F8E-08E8E936CE38}" dt="2023-04-20T17:19:50.384" v="1233" actId="1076"/>
          <ac:cxnSpMkLst>
            <pc:docMk/>
            <pc:sldMk cId="253632761" sldId="258"/>
            <ac:cxnSpMk id="23" creationId="{4A6EA7F1-A783-9F7E-7835-B4488AD19A7D}"/>
          </ac:cxnSpMkLst>
        </pc:cxnChg>
        <pc:cxnChg chg="add mod">
          <ac:chgData name="Nhi" userId="94fbfa3518cd88eb" providerId="LiveId" clId="{F81F225B-B0B0-4184-8F8E-08E8E936CE38}" dt="2023-04-20T17:21:12.823" v="1257" actId="14100"/>
          <ac:cxnSpMkLst>
            <pc:docMk/>
            <pc:sldMk cId="253632761" sldId="258"/>
            <ac:cxnSpMk id="30" creationId="{0A9D1DDE-9B4A-6E18-C889-72863D657EFB}"/>
          </ac:cxnSpMkLst>
        </pc:cxnChg>
        <pc:cxnChg chg="add mod">
          <ac:chgData name="Nhi" userId="94fbfa3518cd88eb" providerId="LiveId" clId="{F81F225B-B0B0-4184-8F8E-08E8E936CE38}" dt="2023-04-20T17:21:34.203" v="1263" actId="14100"/>
          <ac:cxnSpMkLst>
            <pc:docMk/>
            <pc:sldMk cId="253632761" sldId="258"/>
            <ac:cxnSpMk id="39" creationId="{2DADCE57-002E-49BE-27AF-55000D8C94EC}"/>
          </ac:cxnSpMkLst>
        </pc:cxnChg>
        <pc:cxnChg chg="add mod">
          <ac:chgData name="Nhi" userId="94fbfa3518cd88eb" providerId="LiveId" clId="{F81F225B-B0B0-4184-8F8E-08E8E936CE38}" dt="2023-04-20T17:21:43.603" v="1265" actId="1076"/>
          <ac:cxnSpMkLst>
            <pc:docMk/>
            <pc:sldMk cId="253632761" sldId="258"/>
            <ac:cxnSpMk id="49" creationId="{EA0AB01B-F7D0-AD76-DBEA-B72CB7213C12}"/>
          </ac:cxnSpMkLst>
        </pc:cxnChg>
        <pc:cxnChg chg="add mod">
          <ac:chgData name="Nhi" userId="94fbfa3518cd88eb" providerId="LiveId" clId="{F81F225B-B0B0-4184-8F8E-08E8E936CE38}" dt="2023-04-20T17:21:48.921" v="1267" actId="1076"/>
          <ac:cxnSpMkLst>
            <pc:docMk/>
            <pc:sldMk cId="253632761" sldId="258"/>
            <ac:cxnSpMk id="53" creationId="{ADA4B0EF-4FF2-6E0A-C631-7B4D6F125FC9}"/>
          </ac:cxnSpMkLst>
        </pc:cxnChg>
        <pc:cxnChg chg="add del mod">
          <ac:chgData name="Nhi" userId="94fbfa3518cd88eb" providerId="LiveId" clId="{F81F225B-B0B0-4184-8F8E-08E8E936CE38}" dt="2023-04-20T17:06:37.117" v="1003" actId="478"/>
          <ac:cxnSpMkLst>
            <pc:docMk/>
            <pc:sldMk cId="253632761" sldId="258"/>
            <ac:cxnSpMk id="58" creationId="{FECA3081-3952-8BE5-B4FF-DBECFCE1BDA2}"/>
          </ac:cxnSpMkLst>
        </pc:cxnChg>
        <pc:cxnChg chg="add mod">
          <ac:chgData name="Nhi" userId="94fbfa3518cd88eb" providerId="LiveId" clId="{F81F225B-B0B0-4184-8F8E-08E8E936CE38}" dt="2023-04-20T17:18:37.120" v="1217" actId="14100"/>
          <ac:cxnSpMkLst>
            <pc:docMk/>
            <pc:sldMk cId="253632761" sldId="258"/>
            <ac:cxnSpMk id="62" creationId="{156410C0-38B2-F5AA-D413-B66F2CBEF484}"/>
          </ac:cxnSpMkLst>
        </pc:cxnChg>
        <pc:cxnChg chg="add mod">
          <ac:chgData name="Nhi" userId="94fbfa3518cd88eb" providerId="LiveId" clId="{F81F225B-B0B0-4184-8F8E-08E8E936CE38}" dt="2023-04-20T17:20:42.243" v="1249" actId="1076"/>
          <ac:cxnSpMkLst>
            <pc:docMk/>
            <pc:sldMk cId="253632761" sldId="258"/>
            <ac:cxnSpMk id="83" creationId="{A12D9699-367B-CBA6-619E-A4C7A0FE2230}"/>
          </ac:cxnSpMkLst>
        </pc:cxnChg>
        <pc:cxnChg chg="add mod">
          <ac:chgData name="Nhi" userId="94fbfa3518cd88eb" providerId="LiveId" clId="{F81F225B-B0B0-4184-8F8E-08E8E936CE38}" dt="2023-04-20T17:25:22.662" v="1318" actId="1076"/>
          <ac:cxnSpMkLst>
            <pc:docMk/>
            <pc:sldMk cId="253632761" sldId="258"/>
            <ac:cxnSpMk id="87" creationId="{696D1A3A-158E-6E6A-80F5-9EF7BA76BE52}"/>
          </ac:cxnSpMkLst>
        </pc:cxnChg>
        <pc:cxnChg chg="add mod">
          <ac:chgData name="Nhi" userId="94fbfa3518cd88eb" providerId="LiveId" clId="{F81F225B-B0B0-4184-8F8E-08E8E936CE38}" dt="2023-04-20T17:22:23.308" v="1278" actId="1076"/>
          <ac:cxnSpMkLst>
            <pc:docMk/>
            <pc:sldMk cId="253632761" sldId="258"/>
            <ac:cxnSpMk id="94" creationId="{11EF361D-950D-B4AD-2015-07195F00781F}"/>
          </ac:cxnSpMkLst>
        </pc:cxnChg>
        <pc:cxnChg chg="add del mod">
          <ac:chgData name="Nhi" userId="94fbfa3518cd88eb" providerId="LiveId" clId="{F81F225B-B0B0-4184-8F8E-08E8E936CE38}" dt="2023-04-20T17:23:10.497" v="1291" actId="11529"/>
          <ac:cxnSpMkLst>
            <pc:docMk/>
            <pc:sldMk cId="253632761" sldId="258"/>
            <ac:cxnSpMk id="142" creationId="{43C461FA-9122-3B54-FF90-2A63F2178B4F}"/>
          </ac:cxnSpMkLst>
        </pc:cxnChg>
        <pc:cxnChg chg="add mod">
          <ac:chgData name="Nhi" userId="94fbfa3518cd88eb" providerId="LiveId" clId="{F81F225B-B0B0-4184-8F8E-08E8E936CE38}" dt="2023-04-20T17:23:48.868" v="1298" actId="14100"/>
          <ac:cxnSpMkLst>
            <pc:docMk/>
            <pc:sldMk cId="253632761" sldId="258"/>
            <ac:cxnSpMk id="145" creationId="{B295E838-8741-A5D3-70A1-6A9BDEF3068D}"/>
          </ac:cxnSpMkLst>
        </pc:cxnChg>
        <pc:cxnChg chg="add mod">
          <ac:chgData name="Nhi" userId="94fbfa3518cd88eb" providerId="LiveId" clId="{F81F225B-B0B0-4184-8F8E-08E8E936CE38}" dt="2023-04-20T17:24:38.155" v="1308" actId="14100"/>
          <ac:cxnSpMkLst>
            <pc:docMk/>
            <pc:sldMk cId="253632761" sldId="258"/>
            <ac:cxnSpMk id="151" creationId="{57E6B90E-9587-4F28-EEA4-D83A04F75742}"/>
          </ac:cxnSpMkLst>
        </pc:cxnChg>
        <pc:cxnChg chg="add mod">
          <ac:chgData name="Nhi" userId="94fbfa3518cd88eb" providerId="LiveId" clId="{F81F225B-B0B0-4184-8F8E-08E8E936CE38}" dt="2023-04-20T17:25:36.120" v="1321" actId="1582"/>
          <ac:cxnSpMkLst>
            <pc:docMk/>
            <pc:sldMk cId="253632761" sldId="258"/>
            <ac:cxnSpMk id="160" creationId="{A5F04CEC-A200-36FF-50AF-F0D9737E42EE}"/>
          </ac:cxnSpMkLst>
        </pc:cxnChg>
        <pc:cxnChg chg="add mod">
          <ac:chgData name="Nhi" userId="94fbfa3518cd88eb" providerId="LiveId" clId="{F81F225B-B0B0-4184-8F8E-08E8E936CE38}" dt="2023-04-20T17:30:42.515" v="1437" actId="14100"/>
          <ac:cxnSpMkLst>
            <pc:docMk/>
            <pc:sldMk cId="253632761" sldId="258"/>
            <ac:cxnSpMk id="167" creationId="{AEAB4F74-D461-003C-8810-823476EACF62}"/>
          </ac:cxnSpMkLst>
        </pc:cxnChg>
        <pc:cxnChg chg="add mod">
          <ac:chgData name="Nhi" userId="94fbfa3518cd88eb" providerId="LiveId" clId="{F81F225B-B0B0-4184-8F8E-08E8E936CE38}" dt="2023-04-20T17:27:35.163" v="1362" actId="14100"/>
          <ac:cxnSpMkLst>
            <pc:docMk/>
            <pc:sldMk cId="253632761" sldId="258"/>
            <ac:cxnSpMk id="173" creationId="{AD0E25BD-DCFD-0E60-EAA6-9ED004870212}"/>
          </ac:cxnSpMkLst>
        </pc:cxnChg>
        <pc:cxnChg chg="add mod">
          <ac:chgData name="Nhi" userId="94fbfa3518cd88eb" providerId="LiveId" clId="{F81F225B-B0B0-4184-8F8E-08E8E936CE38}" dt="2023-04-20T17:28:02.945" v="1368" actId="1582"/>
          <ac:cxnSpMkLst>
            <pc:docMk/>
            <pc:sldMk cId="253632761" sldId="258"/>
            <ac:cxnSpMk id="178" creationId="{0F8CC7B6-AF89-2C7F-8B01-F2A5EA42BC26}"/>
          </ac:cxnSpMkLst>
        </pc:cxnChg>
        <pc:cxnChg chg="add mod">
          <ac:chgData name="Nhi" userId="94fbfa3518cd88eb" providerId="LiveId" clId="{F81F225B-B0B0-4184-8F8E-08E8E936CE38}" dt="2023-04-20T17:34:42.067" v="1482" actId="1582"/>
          <ac:cxnSpMkLst>
            <pc:docMk/>
            <pc:sldMk cId="253632761" sldId="258"/>
            <ac:cxnSpMk id="184" creationId="{1B227E4D-8DF0-A608-C48D-78BB3142830E}"/>
          </ac:cxnSpMkLst>
        </pc:cxnChg>
        <pc:cxnChg chg="add del mod">
          <ac:chgData name="Nhi" userId="94fbfa3518cd88eb" providerId="LiveId" clId="{F81F225B-B0B0-4184-8F8E-08E8E936CE38}" dt="2023-04-20T17:35:34.259" v="1495" actId="11529"/>
          <ac:cxnSpMkLst>
            <pc:docMk/>
            <pc:sldMk cId="253632761" sldId="258"/>
            <ac:cxnSpMk id="191" creationId="{1FED0CAB-94E9-352A-3378-3B6528B80F7E}"/>
          </ac:cxnSpMkLst>
        </pc:cxnChg>
        <pc:cxnChg chg="add del mod">
          <ac:chgData name="Nhi" userId="94fbfa3518cd88eb" providerId="LiveId" clId="{F81F225B-B0B0-4184-8F8E-08E8E936CE38}" dt="2023-04-20T17:36:30.811" v="1503" actId="21"/>
          <ac:cxnSpMkLst>
            <pc:docMk/>
            <pc:sldMk cId="253632761" sldId="258"/>
            <ac:cxnSpMk id="193" creationId="{14F29BB0-B3D2-1E33-65EC-9B8063754822}"/>
          </ac:cxnSpMkLst>
        </pc:cxnChg>
        <pc:cxnChg chg="add del mod">
          <ac:chgData name="Nhi" userId="94fbfa3518cd88eb" providerId="LiveId" clId="{F81F225B-B0B0-4184-8F8E-08E8E936CE38}" dt="2023-04-20T17:37:20.411" v="1513" actId="11529"/>
          <ac:cxnSpMkLst>
            <pc:docMk/>
            <pc:sldMk cId="253632761" sldId="258"/>
            <ac:cxnSpMk id="197" creationId="{B9F0FDE8-0A76-486E-7EAF-3D1AA2F9B3FD}"/>
          </ac:cxnSpMkLst>
        </pc:cxnChg>
        <pc:cxnChg chg="add del mod">
          <ac:chgData name="Nhi" userId="94fbfa3518cd88eb" providerId="LiveId" clId="{F81F225B-B0B0-4184-8F8E-08E8E936CE38}" dt="2023-04-20T17:37:48.211" v="1519" actId="11529"/>
          <ac:cxnSpMkLst>
            <pc:docMk/>
            <pc:sldMk cId="253632761" sldId="258"/>
            <ac:cxnSpMk id="203" creationId="{5B20CA3B-30F2-B78A-4E34-CF8699641483}"/>
          </ac:cxnSpMkLst>
        </pc:cxnChg>
        <pc:cxnChg chg="add del">
          <ac:chgData name="Nhi" userId="94fbfa3518cd88eb" providerId="LiveId" clId="{F81F225B-B0B0-4184-8F8E-08E8E936CE38}" dt="2023-04-20T17:37:47.566" v="1518" actId="11529"/>
          <ac:cxnSpMkLst>
            <pc:docMk/>
            <pc:sldMk cId="253632761" sldId="258"/>
            <ac:cxnSpMk id="206" creationId="{E8677086-58B8-FF8C-9BC6-F0B6B8F246D4}"/>
          </ac:cxnSpMkLst>
        </pc:cxnChg>
        <pc:cxnChg chg="add mod">
          <ac:chgData name="Nhi" userId="94fbfa3518cd88eb" providerId="LiveId" clId="{F81F225B-B0B0-4184-8F8E-08E8E936CE38}" dt="2023-04-23T12:58:23.309" v="3611" actId="14100"/>
          <ac:cxnSpMkLst>
            <pc:docMk/>
            <pc:sldMk cId="253632761" sldId="258"/>
            <ac:cxnSpMk id="208" creationId="{4DB8FD0D-5F7D-469D-B25E-3027C2FFDB4B}"/>
          </ac:cxnSpMkLst>
        </pc:cxnChg>
      </pc:sldChg>
      <pc:sldChg chg="addSp delSp modSp new del mod">
        <pc:chgData name="Nhi" userId="94fbfa3518cd88eb" providerId="LiveId" clId="{F81F225B-B0B0-4184-8F8E-08E8E936CE38}" dt="2023-04-20T16:23:25.188" v="368" actId="2696"/>
        <pc:sldMkLst>
          <pc:docMk/>
          <pc:sldMk cId="2302203956" sldId="259"/>
        </pc:sldMkLst>
        <pc:spChg chg="del">
          <ac:chgData name="Nhi" userId="94fbfa3518cd88eb" providerId="LiveId" clId="{F81F225B-B0B0-4184-8F8E-08E8E936CE38}" dt="2023-04-20T16:18:50.753" v="331" actId="21"/>
          <ac:spMkLst>
            <pc:docMk/>
            <pc:sldMk cId="2302203956" sldId="259"/>
            <ac:spMk id="2" creationId="{42ABFCAF-77CE-F3A6-783E-3711214DE69D}"/>
          </ac:spMkLst>
        </pc:spChg>
        <pc:spChg chg="del">
          <ac:chgData name="Nhi" userId="94fbfa3518cd88eb" providerId="LiveId" clId="{F81F225B-B0B0-4184-8F8E-08E8E936CE38}" dt="2023-04-20T16:18:46.948" v="330" actId="21"/>
          <ac:spMkLst>
            <pc:docMk/>
            <pc:sldMk cId="2302203956" sldId="259"/>
            <ac:spMk id="3" creationId="{1CF3C12D-C4B1-4CBB-C4AA-F2C6FC856FEF}"/>
          </ac:spMkLst>
        </pc:spChg>
        <pc:spChg chg="add mod">
          <ac:chgData name="Nhi" userId="94fbfa3518cd88eb" providerId="LiveId" clId="{F81F225B-B0B0-4184-8F8E-08E8E936CE38}" dt="2023-04-20T16:19:46.587" v="336" actId="1076"/>
          <ac:spMkLst>
            <pc:docMk/>
            <pc:sldMk cId="2302203956" sldId="259"/>
            <ac:spMk id="4" creationId="{EBF170F9-E408-B993-35CE-06F74FB0CF88}"/>
          </ac:spMkLst>
        </pc:spChg>
        <pc:spChg chg="add mod">
          <ac:chgData name="Nhi" userId="94fbfa3518cd88eb" providerId="LiveId" clId="{F81F225B-B0B0-4184-8F8E-08E8E936CE38}" dt="2023-04-20T16:20:43.424" v="349" actId="1076"/>
          <ac:spMkLst>
            <pc:docMk/>
            <pc:sldMk cId="2302203956" sldId="259"/>
            <ac:spMk id="5" creationId="{165D2411-A0A9-C793-DD27-3AC3DCBD7310}"/>
          </ac:spMkLst>
        </pc:spChg>
        <pc:spChg chg="add mod">
          <ac:chgData name="Nhi" userId="94fbfa3518cd88eb" providerId="LiveId" clId="{F81F225B-B0B0-4184-8F8E-08E8E936CE38}" dt="2023-04-20T16:22:11.418" v="360" actId="1076"/>
          <ac:spMkLst>
            <pc:docMk/>
            <pc:sldMk cId="2302203956" sldId="259"/>
            <ac:spMk id="6" creationId="{BB007222-58C9-BA2A-F493-D1DFAB161E03}"/>
          </ac:spMkLst>
        </pc:spChg>
        <pc:spChg chg="add mod">
          <ac:chgData name="Nhi" userId="94fbfa3518cd88eb" providerId="LiveId" clId="{F81F225B-B0B0-4184-8F8E-08E8E936CE38}" dt="2023-04-20T16:22:51.506" v="367" actId="1076"/>
          <ac:spMkLst>
            <pc:docMk/>
            <pc:sldMk cId="2302203956" sldId="259"/>
            <ac:spMk id="7" creationId="{428980D2-F310-34FE-AE0D-A0699AECAE18}"/>
          </ac:spMkLst>
        </pc:spChg>
      </pc:sldChg>
      <pc:sldChg chg="addSp delSp modSp new mod modTransition">
        <pc:chgData name="Nhi" userId="94fbfa3518cd88eb" providerId="LiveId" clId="{F81F225B-B0B0-4184-8F8E-08E8E936CE38}" dt="2023-04-25T17:12:13.033" v="4942" actId="120"/>
        <pc:sldMkLst>
          <pc:docMk/>
          <pc:sldMk cId="3029535243" sldId="259"/>
        </pc:sldMkLst>
        <pc:spChg chg="add mod">
          <ac:chgData name="Nhi" userId="94fbfa3518cd88eb" providerId="LiveId" clId="{F81F225B-B0B0-4184-8F8E-08E8E936CE38}" dt="2023-04-25T17:11:14.593" v="4934" actId="1076"/>
          <ac:spMkLst>
            <pc:docMk/>
            <pc:sldMk cId="3029535243" sldId="259"/>
            <ac:spMk id="4" creationId="{BE1D17B6-6848-7155-C3EE-4E53C8BD1979}"/>
          </ac:spMkLst>
        </pc:spChg>
        <pc:spChg chg="add mod">
          <ac:chgData name="Nhi" userId="94fbfa3518cd88eb" providerId="LiveId" clId="{F81F225B-B0B0-4184-8F8E-08E8E936CE38}" dt="2023-04-22T06:03:27.277" v="2067" actId="2711"/>
          <ac:spMkLst>
            <pc:docMk/>
            <pc:sldMk cId="3029535243" sldId="259"/>
            <ac:spMk id="5" creationId="{C765442B-754E-69A3-5093-FB87AF726EA7}"/>
          </ac:spMkLst>
        </pc:spChg>
        <pc:spChg chg="add mod">
          <ac:chgData name="Nhi" userId="94fbfa3518cd88eb" providerId="LiveId" clId="{F81F225B-B0B0-4184-8F8E-08E8E936CE38}" dt="2023-04-25T17:10:17.465" v="4927" actId="1076"/>
          <ac:spMkLst>
            <pc:docMk/>
            <pc:sldMk cId="3029535243" sldId="259"/>
            <ac:spMk id="6" creationId="{33BAB87C-E5C3-E9FF-331C-729BF4E2D6EF}"/>
          </ac:spMkLst>
        </pc:spChg>
        <pc:spChg chg="add mod">
          <ac:chgData name="Nhi" userId="94fbfa3518cd88eb" providerId="LiveId" clId="{F81F225B-B0B0-4184-8F8E-08E8E936CE38}" dt="2023-04-25T17:10:25.750" v="4928" actId="1076"/>
          <ac:spMkLst>
            <pc:docMk/>
            <pc:sldMk cId="3029535243" sldId="259"/>
            <ac:spMk id="7" creationId="{9C1D39F9-7D69-523B-5F03-A6A0B63FB2E1}"/>
          </ac:spMkLst>
        </pc:spChg>
        <pc:spChg chg="add mod">
          <ac:chgData name="Nhi" userId="94fbfa3518cd88eb" providerId="LiveId" clId="{F81F225B-B0B0-4184-8F8E-08E8E936CE38}" dt="2023-04-25T17:10:31.017" v="4929" actId="1076"/>
          <ac:spMkLst>
            <pc:docMk/>
            <pc:sldMk cId="3029535243" sldId="259"/>
            <ac:spMk id="8" creationId="{ED2A4D9E-C309-31CA-C2AF-C38A7B21C15A}"/>
          </ac:spMkLst>
        </pc:spChg>
        <pc:spChg chg="add mod">
          <ac:chgData name="Nhi" userId="94fbfa3518cd88eb" providerId="LiveId" clId="{F81F225B-B0B0-4184-8F8E-08E8E936CE38}" dt="2023-04-25T17:10:38.778" v="4930" actId="1076"/>
          <ac:spMkLst>
            <pc:docMk/>
            <pc:sldMk cId="3029535243" sldId="259"/>
            <ac:spMk id="9" creationId="{F6D2B40D-3927-70D2-D49C-8ADEE3E4629B}"/>
          </ac:spMkLst>
        </pc:spChg>
        <pc:spChg chg="add mod">
          <ac:chgData name="Nhi" userId="94fbfa3518cd88eb" providerId="LiveId" clId="{F81F225B-B0B0-4184-8F8E-08E8E936CE38}" dt="2023-04-25T17:11:02.724" v="4932" actId="1076"/>
          <ac:spMkLst>
            <pc:docMk/>
            <pc:sldMk cId="3029535243" sldId="259"/>
            <ac:spMk id="10" creationId="{29C0A4E4-5C28-537D-F5DB-A58A2BC5BDF8}"/>
          </ac:spMkLst>
        </pc:spChg>
        <pc:spChg chg="add del mod">
          <ac:chgData name="Nhi" userId="94fbfa3518cd88eb" providerId="LiveId" clId="{F81F225B-B0B0-4184-8F8E-08E8E936CE38}" dt="2023-04-25T17:09:22.566" v="4904" actId="478"/>
          <ac:spMkLst>
            <pc:docMk/>
            <pc:sldMk cId="3029535243" sldId="259"/>
            <ac:spMk id="11" creationId="{2D341EAE-B1E1-1D13-C946-B51CA6BB3A11}"/>
          </ac:spMkLst>
        </pc:spChg>
        <pc:spChg chg="add mod">
          <ac:chgData name="Nhi" userId="94fbfa3518cd88eb" providerId="LiveId" clId="{F81F225B-B0B0-4184-8F8E-08E8E936CE38}" dt="2023-04-25T17:12:13.033" v="4942" actId="120"/>
          <ac:spMkLst>
            <pc:docMk/>
            <pc:sldMk cId="3029535243" sldId="259"/>
            <ac:spMk id="12" creationId="{1CA4ED7D-9FE0-D471-93CB-D0989D7D3673}"/>
          </ac:spMkLst>
        </pc:spChg>
        <pc:spChg chg="add mod">
          <ac:chgData name="Nhi" userId="94fbfa3518cd88eb" providerId="LiveId" clId="{F81F225B-B0B0-4184-8F8E-08E8E936CE38}" dt="2023-04-25T17:12:10.366" v="4941" actId="14100"/>
          <ac:spMkLst>
            <pc:docMk/>
            <pc:sldMk cId="3029535243" sldId="259"/>
            <ac:spMk id="13" creationId="{03E75BEE-D2D7-7DF0-7DB9-9C42BF1AA24B}"/>
          </ac:spMkLst>
        </pc:spChg>
      </pc:sldChg>
      <pc:sldChg chg="addSp delSp modSp new mod modTransition setBg delAnim modAnim">
        <pc:chgData name="Nhi" userId="94fbfa3518cd88eb" providerId="LiveId" clId="{F81F225B-B0B0-4184-8F8E-08E8E936CE38}" dt="2023-05-13T14:26:05.718" v="6185" actId="14100"/>
        <pc:sldMkLst>
          <pc:docMk/>
          <pc:sldMk cId="3783026792" sldId="260"/>
        </pc:sldMkLst>
        <pc:spChg chg="mod">
          <ac:chgData name="Nhi" userId="94fbfa3518cd88eb" providerId="LiveId" clId="{F81F225B-B0B0-4184-8F8E-08E8E936CE38}" dt="2023-04-25T17:24:12.512" v="5136"/>
          <ac:spMkLst>
            <pc:docMk/>
            <pc:sldMk cId="3783026792" sldId="260"/>
            <ac:spMk id="2" creationId="{F187CC7C-DECF-A031-1E2B-A1D6571019F9}"/>
          </ac:spMkLst>
        </pc:spChg>
        <pc:spChg chg="del mod">
          <ac:chgData name="Nhi" userId="94fbfa3518cd88eb" providerId="LiveId" clId="{F81F225B-B0B0-4184-8F8E-08E8E936CE38}" dt="2023-04-20T17:39:13.911" v="1535" actId="21"/>
          <ac:spMkLst>
            <pc:docMk/>
            <pc:sldMk cId="3783026792" sldId="260"/>
            <ac:spMk id="3" creationId="{998C0619-8345-D097-BCEC-379C184D065C}"/>
          </ac:spMkLst>
        </pc:spChg>
        <pc:spChg chg="add">
          <ac:chgData name="Nhi" userId="94fbfa3518cd88eb" providerId="LiveId" clId="{F81F225B-B0B0-4184-8F8E-08E8E936CE38}" dt="2023-04-20T17:33:16.637" v="1470" actId="26606"/>
          <ac:spMkLst>
            <pc:docMk/>
            <pc:sldMk cId="3783026792" sldId="260"/>
            <ac:spMk id="8" creationId="{BCAB7BF2-C0E5-4451-82FD-4D451D5D3A6E}"/>
          </ac:spMkLst>
        </pc:spChg>
        <pc:spChg chg="add">
          <ac:chgData name="Nhi" userId="94fbfa3518cd88eb" providerId="LiveId" clId="{F81F225B-B0B0-4184-8F8E-08E8E936CE38}" dt="2023-04-20T17:33:16.637" v="1470" actId="26606"/>
          <ac:spMkLst>
            <pc:docMk/>
            <pc:sldMk cId="3783026792" sldId="260"/>
            <ac:spMk id="16" creationId="{19E80463-482A-4612-8063-9F60E0C7F2CF}"/>
          </ac:spMkLst>
        </pc:spChg>
        <pc:grpChg chg="add">
          <ac:chgData name="Nhi" userId="94fbfa3518cd88eb" providerId="LiveId" clId="{F81F225B-B0B0-4184-8F8E-08E8E936CE38}" dt="2023-04-20T17:33:16.637" v="1470" actId="26606"/>
          <ac:grpSpMkLst>
            <pc:docMk/>
            <pc:sldMk cId="3783026792" sldId="260"/>
            <ac:grpSpMk id="10" creationId="{C0DB02B9-F3BA-4EEE-A717-BA38B57F4BF6}"/>
          </ac:grpSpMkLst>
        </pc:grpChg>
        <pc:grpChg chg="add">
          <ac:chgData name="Nhi" userId="94fbfa3518cd88eb" providerId="LiveId" clId="{F81F225B-B0B0-4184-8F8E-08E8E936CE38}" dt="2023-04-20T17:33:16.637" v="1470" actId="26606"/>
          <ac:grpSpMkLst>
            <pc:docMk/>
            <pc:sldMk cId="3783026792" sldId="260"/>
            <ac:grpSpMk id="18" creationId="{8947BE06-624A-4F53-8B42-58DD39DB5731}"/>
          </ac:grpSpMkLst>
        </pc:grpChg>
        <pc:picChg chg="add mod">
          <ac:chgData name="Nhi" userId="94fbfa3518cd88eb" providerId="LiveId" clId="{F81F225B-B0B0-4184-8F8E-08E8E936CE38}" dt="2023-05-13T14:24:42.822" v="6167" actId="14100"/>
          <ac:picMkLst>
            <pc:docMk/>
            <pc:sldMk cId="3783026792" sldId="260"/>
            <ac:picMk id="4" creationId="{72864ACD-3491-84F3-B753-ED80C4F68979}"/>
          </ac:picMkLst>
        </pc:picChg>
        <pc:picChg chg="add mod modCrop">
          <ac:chgData name="Nhi" userId="94fbfa3518cd88eb" providerId="LiveId" clId="{F81F225B-B0B0-4184-8F8E-08E8E936CE38}" dt="2023-05-13T14:24:50.281" v="6170" actId="14100"/>
          <ac:picMkLst>
            <pc:docMk/>
            <pc:sldMk cId="3783026792" sldId="260"/>
            <ac:picMk id="5" creationId="{700A48B3-347B-3E22-36A3-CD8CDC42D0C5}"/>
          </ac:picMkLst>
        </pc:picChg>
        <pc:picChg chg="add mod modCrop">
          <ac:chgData name="Nhi" userId="94fbfa3518cd88eb" providerId="LiveId" clId="{F81F225B-B0B0-4184-8F8E-08E8E936CE38}" dt="2023-05-13T14:24:33.599" v="6164" actId="14100"/>
          <ac:picMkLst>
            <pc:docMk/>
            <pc:sldMk cId="3783026792" sldId="260"/>
            <ac:picMk id="6" creationId="{D967C84D-67A6-C2AC-D6FF-F6FC76A8AF25}"/>
          </ac:picMkLst>
        </pc:picChg>
        <pc:picChg chg="add del mod modCrop">
          <ac:chgData name="Nhi" userId="94fbfa3518cd88eb" providerId="LiveId" clId="{F81F225B-B0B0-4184-8F8E-08E8E936CE38}" dt="2023-04-23T13:40:59.121" v="3624" actId="478"/>
          <ac:picMkLst>
            <pc:docMk/>
            <pc:sldMk cId="3783026792" sldId="260"/>
            <ac:picMk id="6" creationId="{FE000AE2-6276-A2A8-B165-ACDB1A55A582}"/>
          </ac:picMkLst>
        </pc:picChg>
        <pc:picChg chg="add del mod modCrop">
          <ac:chgData name="Nhi" userId="94fbfa3518cd88eb" providerId="LiveId" clId="{F81F225B-B0B0-4184-8F8E-08E8E936CE38}" dt="2023-04-25T17:16:17.110" v="5014" actId="478"/>
          <ac:picMkLst>
            <pc:docMk/>
            <pc:sldMk cId="3783026792" sldId="260"/>
            <ac:picMk id="7" creationId="{E392687F-D3D3-E726-9D1E-C17DB710665E}"/>
          </ac:picMkLst>
        </pc:picChg>
        <pc:picChg chg="add del mod modCrop">
          <ac:chgData name="Nhi" userId="94fbfa3518cd88eb" providerId="LiveId" clId="{F81F225B-B0B0-4184-8F8E-08E8E936CE38}" dt="2023-04-25T17:16:19.629" v="5015" actId="478"/>
          <ac:picMkLst>
            <pc:docMk/>
            <pc:sldMk cId="3783026792" sldId="260"/>
            <ac:picMk id="9" creationId="{49E7015D-FA5E-15A9-1F27-CA14604F141A}"/>
          </ac:picMkLst>
        </pc:picChg>
        <pc:picChg chg="add mod modCrop">
          <ac:chgData name="Nhi" userId="94fbfa3518cd88eb" providerId="LiveId" clId="{F81F225B-B0B0-4184-8F8E-08E8E936CE38}" dt="2023-05-13T14:26:05.718" v="6185" actId="14100"/>
          <ac:picMkLst>
            <pc:docMk/>
            <pc:sldMk cId="3783026792" sldId="260"/>
            <ac:picMk id="15" creationId="{30010399-675A-5D06-C749-03FDC146E109}"/>
          </ac:picMkLst>
        </pc:picChg>
        <pc:picChg chg="add del mod modCrop">
          <ac:chgData name="Nhi" userId="94fbfa3518cd88eb" providerId="LiveId" clId="{F81F225B-B0B0-4184-8F8E-08E8E936CE38}" dt="2023-04-25T17:20:02.599" v="5064" actId="478"/>
          <ac:picMkLst>
            <pc:docMk/>
            <pc:sldMk cId="3783026792" sldId="260"/>
            <ac:picMk id="17" creationId="{BEF6CC50-558D-F82A-49A5-72A3E6F8C6AA}"/>
          </ac:picMkLst>
        </pc:picChg>
        <pc:picChg chg="add del mod">
          <ac:chgData name="Nhi" userId="94fbfa3518cd88eb" providerId="LiveId" clId="{F81F225B-B0B0-4184-8F8E-08E8E936CE38}" dt="2023-04-22T06:51:41.378" v="2276" actId="478"/>
          <ac:picMkLst>
            <pc:docMk/>
            <pc:sldMk cId="3783026792" sldId="260"/>
            <ac:picMk id="21" creationId="{C96EC991-328C-4377-F321-4E6E9455CB5F}"/>
          </ac:picMkLst>
        </pc:picChg>
        <pc:picChg chg="add mod modCrop">
          <ac:chgData name="Nhi" userId="94fbfa3518cd88eb" providerId="LiveId" clId="{F81F225B-B0B0-4184-8F8E-08E8E936CE38}" dt="2023-05-13T14:25:29.168" v="6182" actId="14100"/>
          <ac:picMkLst>
            <pc:docMk/>
            <pc:sldMk cId="3783026792" sldId="260"/>
            <ac:picMk id="22" creationId="{D8B3267E-F912-EF25-C37A-D094EAAEE34A}"/>
          </ac:picMkLst>
        </pc:picChg>
        <pc:picChg chg="add del mod modCrop">
          <ac:chgData name="Nhi" userId="94fbfa3518cd88eb" providerId="LiveId" clId="{F81F225B-B0B0-4184-8F8E-08E8E936CE38}" dt="2023-04-22T08:20:50.067" v="2299" actId="478"/>
          <ac:picMkLst>
            <pc:docMk/>
            <pc:sldMk cId="3783026792" sldId="260"/>
            <ac:picMk id="23" creationId="{EC1D7DD3-799E-1E67-BDAF-9C7285C031F3}"/>
          </ac:picMkLst>
        </pc:picChg>
        <pc:picChg chg="add mod modCrop">
          <ac:chgData name="Nhi" userId="94fbfa3518cd88eb" providerId="LiveId" clId="{F81F225B-B0B0-4184-8F8E-08E8E936CE38}" dt="2023-05-13T14:25:07.247" v="6177" actId="14100"/>
          <ac:picMkLst>
            <pc:docMk/>
            <pc:sldMk cId="3783026792" sldId="260"/>
            <ac:picMk id="25" creationId="{ADFE2383-A7CD-6AA5-9B94-8D6EF43140CB}"/>
          </ac:picMkLst>
        </pc:picChg>
        <pc:picChg chg="add mod modCrop">
          <ac:chgData name="Nhi" userId="94fbfa3518cd88eb" providerId="LiveId" clId="{F81F225B-B0B0-4184-8F8E-08E8E936CE38}" dt="2023-05-13T14:25:03.665" v="6175" actId="1076"/>
          <ac:picMkLst>
            <pc:docMk/>
            <pc:sldMk cId="3783026792" sldId="260"/>
            <ac:picMk id="28" creationId="{FD2A16D4-2C3D-ABFE-497C-C624B81C79DC}"/>
          </ac:picMkLst>
        </pc:picChg>
      </pc:sldChg>
      <pc:sldChg chg="addSp delSp modSp new mod modTransition setBg modAnim">
        <pc:chgData name="Nhi" userId="94fbfa3518cd88eb" providerId="LiveId" clId="{F81F225B-B0B0-4184-8F8E-08E8E936CE38}" dt="2023-05-13T14:22:50.427" v="6147" actId="14100"/>
        <pc:sldMkLst>
          <pc:docMk/>
          <pc:sldMk cId="85369906" sldId="261"/>
        </pc:sldMkLst>
        <pc:spChg chg="mod">
          <ac:chgData name="Nhi" userId="94fbfa3518cd88eb" providerId="LiveId" clId="{F81F225B-B0B0-4184-8F8E-08E8E936CE38}" dt="2023-04-25T17:24:00.940" v="5126" actId="20577"/>
          <ac:spMkLst>
            <pc:docMk/>
            <pc:sldMk cId="85369906" sldId="261"/>
            <ac:spMk id="2" creationId="{3EAF93DF-5B76-E832-5816-341AEA106F69}"/>
          </ac:spMkLst>
        </pc:spChg>
        <pc:spChg chg="del mod">
          <ac:chgData name="Nhi" userId="94fbfa3518cd88eb" providerId="LiveId" clId="{F81F225B-B0B0-4184-8F8E-08E8E936CE38}" dt="2023-04-22T06:09:54.625" v="2130" actId="21"/>
          <ac:spMkLst>
            <pc:docMk/>
            <pc:sldMk cId="85369906" sldId="261"/>
            <ac:spMk id="3" creationId="{C42FC37E-5184-A1B0-C184-47A1B514D24D}"/>
          </ac:spMkLst>
        </pc:spChg>
        <pc:spChg chg="add">
          <ac:chgData name="Nhi" userId="94fbfa3518cd88eb" providerId="LiveId" clId="{F81F225B-B0B0-4184-8F8E-08E8E936CE38}" dt="2023-04-20T17:50:33.760" v="1626" actId="26606"/>
          <ac:spMkLst>
            <pc:docMk/>
            <pc:sldMk cId="85369906" sldId="261"/>
            <ac:spMk id="8" creationId="{BCAB7BF2-C0E5-4451-82FD-4D451D5D3A6E}"/>
          </ac:spMkLst>
        </pc:spChg>
        <pc:spChg chg="add">
          <ac:chgData name="Nhi" userId="94fbfa3518cd88eb" providerId="LiveId" clId="{F81F225B-B0B0-4184-8F8E-08E8E936CE38}" dt="2023-04-20T17:50:33.760" v="1626" actId="26606"/>
          <ac:spMkLst>
            <pc:docMk/>
            <pc:sldMk cId="85369906" sldId="261"/>
            <ac:spMk id="16" creationId="{19E80463-482A-4612-8063-9F60E0C7F2CF}"/>
          </ac:spMkLst>
        </pc:spChg>
        <pc:grpChg chg="add">
          <ac:chgData name="Nhi" userId="94fbfa3518cd88eb" providerId="LiveId" clId="{F81F225B-B0B0-4184-8F8E-08E8E936CE38}" dt="2023-04-20T17:50:33.760" v="1626" actId="26606"/>
          <ac:grpSpMkLst>
            <pc:docMk/>
            <pc:sldMk cId="85369906" sldId="261"/>
            <ac:grpSpMk id="10" creationId="{C0DB02B9-F3BA-4EEE-A717-BA38B57F4BF6}"/>
          </ac:grpSpMkLst>
        </pc:grpChg>
        <pc:grpChg chg="add">
          <ac:chgData name="Nhi" userId="94fbfa3518cd88eb" providerId="LiveId" clId="{F81F225B-B0B0-4184-8F8E-08E8E936CE38}" dt="2023-04-20T17:50:33.760" v="1626" actId="26606"/>
          <ac:grpSpMkLst>
            <pc:docMk/>
            <pc:sldMk cId="85369906" sldId="261"/>
            <ac:grpSpMk id="18" creationId="{8947BE06-624A-4F53-8B42-58DD39DB5731}"/>
          </ac:grpSpMkLst>
        </pc:grpChg>
        <pc:picChg chg="add mod">
          <ac:chgData name="Nhi" userId="94fbfa3518cd88eb" providerId="LiveId" clId="{F81F225B-B0B0-4184-8F8E-08E8E936CE38}" dt="2023-05-13T14:22:16.599" v="6141" actId="14100"/>
          <ac:picMkLst>
            <pc:docMk/>
            <pc:sldMk cId="85369906" sldId="261"/>
            <ac:picMk id="4" creationId="{67FF5D29-594A-CF85-40F1-78F5A3BB9692}"/>
          </ac:picMkLst>
        </pc:picChg>
        <pc:picChg chg="add del mod modCrop">
          <ac:chgData name="Nhi" userId="94fbfa3518cd88eb" providerId="LiveId" clId="{F81F225B-B0B0-4184-8F8E-08E8E936CE38}" dt="2023-04-25T17:24:25.858" v="5139" actId="478"/>
          <ac:picMkLst>
            <pc:docMk/>
            <pc:sldMk cId="85369906" sldId="261"/>
            <ac:picMk id="5" creationId="{4F01D156-9D3B-1724-4516-C2F2DD3E5B8E}"/>
          </ac:picMkLst>
        </pc:picChg>
        <pc:picChg chg="add mod modCrop">
          <ac:chgData name="Nhi" userId="94fbfa3518cd88eb" providerId="LiveId" clId="{F81F225B-B0B0-4184-8F8E-08E8E936CE38}" dt="2023-05-13T14:21:17.092" v="6126" actId="14100"/>
          <ac:picMkLst>
            <pc:docMk/>
            <pc:sldMk cId="85369906" sldId="261"/>
            <ac:picMk id="6" creationId="{7145607A-27CA-559D-777D-A5A6CEF6EDFA}"/>
          </ac:picMkLst>
        </pc:picChg>
        <pc:picChg chg="add del mod modCrop">
          <ac:chgData name="Nhi" userId="94fbfa3518cd88eb" providerId="LiveId" clId="{F81F225B-B0B0-4184-8F8E-08E8E936CE38}" dt="2023-04-25T17:24:34.107" v="5144" actId="478"/>
          <ac:picMkLst>
            <pc:docMk/>
            <pc:sldMk cId="85369906" sldId="261"/>
            <ac:picMk id="7" creationId="{7CF6AC0F-EBAE-9654-E70A-BCC1B61F8222}"/>
          </ac:picMkLst>
        </pc:picChg>
        <pc:picChg chg="add mod modCrop">
          <ac:chgData name="Nhi" userId="94fbfa3518cd88eb" providerId="LiveId" clId="{F81F225B-B0B0-4184-8F8E-08E8E936CE38}" dt="2023-05-13T14:22:13.668" v="6140" actId="14100"/>
          <ac:picMkLst>
            <pc:docMk/>
            <pc:sldMk cId="85369906" sldId="261"/>
            <ac:picMk id="9" creationId="{A1DDAED0-738B-363E-01B7-188E98F6C0D3}"/>
          </ac:picMkLst>
        </pc:picChg>
        <pc:picChg chg="add mod modCrop">
          <ac:chgData name="Nhi" userId="94fbfa3518cd88eb" providerId="LiveId" clId="{F81F225B-B0B0-4184-8F8E-08E8E936CE38}" dt="2023-05-13T14:21:22.470" v="6128" actId="14100"/>
          <ac:picMkLst>
            <pc:docMk/>
            <pc:sldMk cId="85369906" sldId="261"/>
            <ac:picMk id="15" creationId="{1EB665DD-5AA9-FB55-DF8E-4164F4F2553A}"/>
          </ac:picMkLst>
        </pc:picChg>
        <pc:picChg chg="add mod modCrop">
          <ac:chgData name="Nhi" userId="94fbfa3518cd88eb" providerId="LiveId" clId="{F81F225B-B0B0-4184-8F8E-08E8E936CE38}" dt="2023-05-13T14:21:30.554" v="6132" actId="14100"/>
          <ac:picMkLst>
            <pc:docMk/>
            <pc:sldMk cId="85369906" sldId="261"/>
            <ac:picMk id="21" creationId="{5911DA43-B997-C38D-9999-BBE902A242EC}"/>
          </ac:picMkLst>
        </pc:picChg>
        <pc:picChg chg="add mod modCrop">
          <ac:chgData name="Nhi" userId="94fbfa3518cd88eb" providerId="LiveId" clId="{F81F225B-B0B0-4184-8F8E-08E8E936CE38}" dt="2023-05-13T14:22:50.427" v="6147" actId="14100"/>
          <ac:picMkLst>
            <pc:docMk/>
            <pc:sldMk cId="85369906" sldId="261"/>
            <ac:picMk id="22" creationId="{FD69634E-E53E-92C5-DBAC-8102BA23384E}"/>
          </ac:picMkLst>
        </pc:picChg>
        <pc:picChg chg="add mod">
          <ac:chgData name="Nhi" userId="94fbfa3518cd88eb" providerId="LiveId" clId="{F81F225B-B0B0-4184-8F8E-08E8E936CE38}" dt="2023-05-13T14:21:03.784" v="6123" actId="14100"/>
          <ac:picMkLst>
            <pc:docMk/>
            <pc:sldMk cId="85369906" sldId="261"/>
            <ac:picMk id="1026" creationId="{D9839488-271E-6551-683B-6719BCFB6FA7}"/>
          </ac:picMkLst>
        </pc:picChg>
        <pc:picChg chg="add del mod">
          <ac:chgData name="Nhi" userId="94fbfa3518cd88eb" providerId="LiveId" clId="{F81F225B-B0B0-4184-8F8E-08E8E936CE38}" dt="2023-04-22T08:29:44.032" v="2370" actId="478"/>
          <ac:picMkLst>
            <pc:docMk/>
            <pc:sldMk cId="85369906" sldId="261"/>
            <ac:picMk id="2050" creationId="{ECF7A562-986A-5444-7D1A-9E95E4A701FC}"/>
          </ac:picMkLst>
        </pc:picChg>
      </pc:sldChg>
      <pc:sldChg chg="addSp delSp modSp new mod modTransition setBg modAnim">
        <pc:chgData name="Nhi" userId="94fbfa3518cd88eb" providerId="LiveId" clId="{F81F225B-B0B0-4184-8F8E-08E8E936CE38}" dt="2023-05-19T14:20:50.579" v="6469" actId="14100"/>
        <pc:sldMkLst>
          <pc:docMk/>
          <pc:sldMk cId="2209550453" sldId="262"/>
        </pc:sldMkLst>
        <pc:spChg chg="mod">
          <ac:chgData name="Nhi" userId="94fbfa3518cd88eb" providerId="LiveId" clId="{F81F225B-B0B0-4184-8F8E-08E8E936CE38}" dt="2023-04-25T17:29:51.697" v="5224" actId="20577"/>
          <ac:spMkLst>
            <pc:docMk/>
            <pc:sldMk cId="2209550453" sldId="262"/>
            <ac:spMk id="2" creationId="{E77BBCBA-DC68-FEE5-3984-2C81F748D094}"/>
          </ac:spMkLst>
        </pc:spChg>
        <pc:spChg chg="del mod">
          <ac:chgData name="Nhi" userId="94fbfa3518cd88eb" providerId="LiveId" clId="{F81F225B-B0B0-4184-8F8E-08E8E936CE38}" dt="2023-04-20T17:57:57.168" v="1728" actId="21"/>
          <ac:spMkLst>
            <pc:docMk/>
            <pc:sldMk cId="2209550453" sldId="262"/>
            <ac:spMk id="3" creationId="{F8997F0C-4B88-6325-4354-8233C85FF1CB}"/>
          </ac:spMkLst>
        </pc:spChg>
        <pc:spChg chg="add del">
          <ac:chgData name="Nhi" userId="94fbfa3518cd88eb" providerId="LiveId" clId="{F81F225B-B0B0-4184-8F8E-08E8E936CE38}" dt="2023-04-22T11:08:22.776" v="3413" actId="26606"/>
          <ac:spMkLst>
            <pc:docMk/>
            <pc:sldMk cId="2209550453" sldId="262"/>
            <ac:spMk id="8" creationId="{940082A1-24A5-4276-83A4-39E993BD691B}"/>
          </ac:spMkLst>
        </pc:spChg>
        <pc:spChg chg="add del">
          <ac:chgData name="Nhi" userId="94fbfa3518cd88eb" providerId="LiveId" clId="{F81F225B-B0B0-4184-8F8E-08E8E936CE38}" dt="2023-04-22T11:08:22.776" v="3413" actId="26606"/>
          <ac:spMkLst>
            <pc:docMk/>
            <pc:sldMk cId="2209550453" sldId="262"/>
            <ac:spMk id="10" creationId="{6D840B21-A957-4CFE-AA5B-9711DF6D3305}"/>
          </ac:spMkLst>
        </pc:spChg>
        <pc:spChg chg="add del">
          <ac:chgData name="Nhi" userId="94fbfa3518cd88eb" providerId="LiveId" clId="{F81F225B-B0B0-4184-8F8E-08E8E936CE38}" dt="2023-04-22T11:08:22.776" v="3413" actId="26606"/>
          <ac:spMkLst>
            <pc:docMk/>
            <pc:sldMk cId="2209550453" sldId="262"/>
            <ac:spMk id="21" creationId="{1DB043B4-68C6-45B9-82AC-A5800EADB8DB}"/>
          </ac:spMkLst>
        </pc:spChg>
        <pc:spChg chg="add del">
          <ac:chgData name="Nhi" userId="94fbfa3518cd88eb" providerId="LiveId" clId="{F81F225B-B0B0-4184-8F8E-08E8E936CE38}" dt="2023-04-22T11:08:22.776" v="3413" actId="26606"/>
          <ac:spMkLst>
            <pc:docMk/>
            <pc:sldMk cId="2209550453" sldId="262"/>
            <ac:spMk id="23" creationId="{88A7DA5F-271C-44A6-A352-F479DFD7216F}"/>
          </ac:spMkLst>
        </pc:spChg>
        <pc:grpChg chg="add del">
          <ac:chgData name="Nhi" userId="94fbfa3518cd88eb" providerId="LiveId" clId="{F81F225B-B0B0-4184-8F8E-08E8E936CE38}" dt="2023-04-22T11:08:22.776" v="3413" actId="26606"/>
          <ac:grpSpMkLst>
            <pc:docMk/>
            <pc:sldMk cId="2209550453" sldId="262"/>
            <ac:grpSpMk id="12" creationId="{DBFD4376-13D5-43C1-86D8-8133A9D886E1}"/>
          </ac:grpSpMkLst>
        </pc:grpChg>
        <pc:grpChg chg="add del">
          <ac:chgData name="Nhi" userId="94fbfa3518cd88eb" providerId="LiveId" clId="{F81F225B-B0B0-4184-8F8E-08E8E936CE38}" dt="2023-04-22T11:08:22.776" v="3413" actId="26606"/>
          <ac:grpSpMkLst>
            <pc:docMk/>
            <pc:sldMk cId="2209550453" sldId="262"/>
            <ac:grpSpMk id="25" creationId="{05A5D99C-8CA9-4688-A7A5-0D9C34AE3048}"/>
          </ac:grpSpMkLst>
        </pc:grpChg>
        <pc:picChg chg="add mod">
          <ac:chgData name="Nhi" userId="94fbfa3518cd88eb" providerId="LiveId" clId="{F81F225B-B0B0-4184-8F8E-08E8E936CE38}" dt="2023-05-13T14:26:30.066" v="6189" actId="1076"/>
          <ac:picMkLst>
            <pc:docMk/>
            <pc:sldMk cId="2209550453" sldId="262"/>
            <ac:picMk id="4" creationId="{2CD0B771-EE89-9789-E2A2-500B5A40FF02}"/>
          </ac:picMkLst>
        </pc:picChg>
        <pc:picChg chg="add del mod ord modCrop">
          <ac:chgData name="Nhi" userId="94fbfa3518cd88eb" providerId="LiveId" clId="{F81F225B-B0B0-4184-8F8E-08E8E936CE38}" dt="2023-05-13T14:26:41.405" v="6193" actId="14100"/>
          <ac:picMkLst>
            <pc:docMk/>
            <pc:sldMk cId="2209550453" sldId="262"/>
            <ac:picMk id="5" creationId="{3F21C200-743B-F080-5548-4917F058132C}"/>
          </ac:picMkLst>
        </pc:picChg>
        <pc:picChg chg="add del mod modCrop">
          <ac:chgData name="Nhi" userId="94fbfa3518cd88eb" providerId="LiveId" clId="{F81F225B-B0B0-4184-8F8E-08E8E936CE38}" dt="2023-05-19T14:19:41.040" v="6453" actId="478"/>
          <ac:picMkLst>
            <pc:docMk/>
            <pc:sldMk cId="2209550453" sldId="262"/>
            <ac:picMk id="6" creationId="{E67E725B-A168-F887-A11C-7960FC57E706}"/>
          </ac:picMkLst>
        </pc:picChg>
        <pc:picChg chg="add del mod modCrop">
          <ac:chgData name="Nhi" userId="94fbfa3518cd88eb" providerId="LiveId" clId="{F81F225B-B0B0-4184-8F8E-08E8E936CE38}" dt="2023-05-19T14:18:27.552" v="6435" actId="478"/>
          <ac:picMkLst>
            <pc:docMk/>
            <pc:sldMk cId="2209550453" sldId="262"/>
            <ac:picMk id="7" creationId="{1030F226-3BCF-2D31-A397-ED504EC6BACD}"/>
          </ac:picMkLst>
        </pc:picChg>
        <pc:picChg chg="add del mod modCrop">
          <ac:chgData name="Nhi" userId="94fbfa3518cd88eb" providerId="LiveId" clId="{F81F225B-B0B0-4184-8F8E-08E8E936CE38}" dt="2023-04-20T17:59:15.844" v="1740" actId="478"/>
          <ac:picMkLst>
            <pc:docMk/>
            <pc:sldMk cId="2209550453" sldId="262"/>
            <ac:picMk id="11" creationId="{1BA028EE-A021-BDF5-5931-979ABC646C73}"/>
          </ac:picMkLst>
        </pc:picChg>
        <pc:picChg chg="add del mod modCrop">
          <ac:chgData name="Nhi" userId="94fbfa3518cd88eb" providerId="LiveId" clId="{F81F225B-B0B0-4184-8F8E-08E8E936CE38}" dt="2023-05-19T14:19:05.794" v="6444" actId="478"/>
          <ac:picMkLst>
            <pc:docMk/>
            <pc:sldMk cId="2209550453" sldId="262"/>
            <ac:picMk id="11" creationId="{AC3A97F2-A3F5-62E1-E370-1528FA203CD6}"/>
          </ac:picMkLst>
        </pc:picChg>
        <pc:picChg chg="add del mod modCrop">
          <ac:chgData name="Nhi" userId="94fbfa3518cd88eb" providerId="LiveId" clId="{F81F225B-B0B0-4184-8F8E-08E8E936CE38}" dt="2023-05-19T14:15:16.168" v="6398" actId="478"/>
          <ac:picMkLst>
            <pc:docMk/>
            <pc:sldMk cId="2209550453" sldId="262"/>
            <ac:picMk id="16" creationId="{A23B9EF5-6BD0-7F2E-698C-1937FC12847F}"/>
          </ac:picMkLst>
        </pc:picChg>
        <pc:picChg chg="add mod modCrop">
          <ac:chgData name="Nhi" userId="94fbfa3518cd88eb" providerId="LiveId" clId="{F81F225B-B0B0-4184-8F8E-08E8E936CE38}" dt="2023-05-19T14:20:48.212" v="6468" actId="14100"/>
          <ac:picMkLst>
            <pc:docMk/>
            <pc:sldMk cId="2209550453" sldId="262"/>
            <ac:picMk id="17" creationId="{A47A4578-4D6B-9622-60BD-F35CE4B7798E}"/>
          </ac:picMkLst>
        </pc:picChg>
        <pc:picChg chg="add mod modCrop">
          <ac:chgData name="Nhi" userId="94fbfa3518cd88eb" providerId="LiveId" clId="{F81F225B-B0B0-4184-8F8E-08E8E936CE38}" dt="2023-05-19T14:20:50.579" v="6469" actId="14100"/>
          <ac:picMkLst>
            <pc:docMk/>
            <pc:sldMk cId="2209550453" sldId="262"/>
            <ac:picMk id="19" creationId="{3EC81E49-C83C-DC5C-4B78-6C90537D658F}"/>
          </ac:picMkLst>
        </pc:picChg>
      </pc:sldChg>
      <pc:sldChg chg="addSp delSp modSp new mod modTransition setBg modAnim">
        <pc:chgData name="Nhi" userId="94fbfa3518cd88eb" providerId="LiveId" clId="{F81F225B-B0B0-4184-8F8E-08E8E936CE38}" dt="2023-05-13T14:28:45.297" v="6216" actId="14100"/>
        <pc:sldMkLst>
          <pc:docMk/>
          <pc:sldMk cId="3351321613" sldId="263"/>
        </pc:sldMkLst>
        <pc:spChg chg="mod">
          <ac:chgData name="Nhi" userId="94fbfa3518cd88eb" providerId="LiveId" clId="{F81F225B-B0B0-4184-8F8E-08E8E936CE38}" dt="2023-04-25T17:33:08.474" v="5276" actId="20577"/>
          <ac:spMkLst>
            <pc:docMk/>
            <pc:sldMk cId="3351321613" sldId="263"/>
            <ac:spMk id="2" creationId="{15F015B0-69B4-468D-99D4-1661079521CE}"/>
          </ac:spMkLst>
        </pc:spChg>
        <pc:spChg chg="del mod">
          <ac:chgData name="Nhi" userId="94fbfa3518cd88eb" providerId="LiveId" clId="{F81F225B-B0B0-4184-8F8E-08E8E936CE38}" dt="2023-04-20T18:03:53.756" v="1789" actId="21"/>
          <ac:spMkLst>
            <pc:docMk/>
            <pc:sldMk cId="3351321613" sldId="263"/>
            <ac:spMk id="3" creationId="{7395968A-634F-86DD-D584-E1DB04C6B4CE}"/>
          </ac:spMkLst>
        </pc:spChg>
        <pc:spChg chg="add">
          <ac:chgData name="Nhi" userId="94fbfa3518cd88eb" providerId="LiveId" clId="{F81F225B-B0B0-4184-8F8E-08E8E936CE38}" dt="2023-04-20T18:02:05.802" v="1761" actId="26606"/>
          <ac:spMkLst>
            <pc:docMk/>
            <pc:sldMk cId="3351321613" sldId="263"/>
            <ac:spMk id="8" creationId="{1DB043B4-68C6-45B9-82AC-A5800EADB8DB}"/>
          </ac:spMkLst>
        </pc:spChg>
        <pc:spChg chg="add">
          <ac:chgData name="Nhi" userId="94fbfa3518cd88eb" providerId="LiveId" clId="{F81F225B-B0B0-4184-8F8E-08E8E936CE38}" dt="2023-04-20T18:02:05.802" v="1761" actId="26606"/>
          <ac:spMkLst>
            <pc:docMk/>
            <pc:sldMk cId="3351321613" sldId="263"/>
            <ac:spMk id="10" creationId="{74033C2F-EE38-427C-97E3-08EAC8822A13}"/>
          </ac:spMkLst>
        </pc:spChg>
        <pc:grpChg chg="add">
          <ac:chgData name="Nhi" userId="94fbfa3518cd88eb" providerId="LiveId" clId="{F81F225B-B0B0-4184-8F8E-08E8E936CE38}" dt="2023-04-20T18:02:05.802" v="1761" actId="26606"/>
          <ac:grpSpMkLst>
            <pc:docMk/>
            <pc:sldMk cId="3351321613" sldId="263"/>
            <ac:grpSpMk id="12" creationId="{22940903-7865-4026-879C-CC1ADF9116B1}"/>
          </ac:grpSpMkLst>
        </pc:grpChg>
        <pc:grpChg chg="add">
          <ac:chgData name="Nhi" userId="94fbfa3518cd88eb" providerId="LiveId" clId="{F81F225B-B0B0-4184-8F8E-08E8E936CE38}" dt="2023-04-20T18:02:05.802" v="1761" actId="26606"/>
          <ac:grpSpMkLst>
            <pc:docMk/>
            <pc:sldMk cId="3351321613" sldId="263"/>
            <ac:grpSpMk id="16" creationId="{E82CFC28-5F56-4F2C-A953-AB57C1CE5CE5}"/>
          </ac:grpSpMkLst>
        </pc:grpChg>
        <pc:picChg chg="add mod">
          <ac:chgData name="Nhi" userId="94fbfa3518cd88eb" providerId="LiveId" clId="{F81F225B-B0B0-4184-8F8E-08E8E936CE38}" dt="2023-05-13T14:27:32.314" v="6200" actId="14100"/>
          <ac:picMkLst>
            <pc:docMk/>
            <pc:sldMk cId="3351321613" sldId="263"/>
            <ac:picMk id="4" creationId="{C934F40C-32BA-1655-0120-DCB2486A4B94}"/>
          </ac:picMkLst>
        </pc:picChg>
        <pc:picChg chg="add del mod modCrop">
          <ac:chgData name="Nhi" userId="94fbfa3518cd88eb" providerId="LiveId" clId="{F81F225B-B0B0-4184-8F8E-08E8E936CE38}" dt="2023-04-22T11:04:20.124" v="3373" actId="478"/>
          <ac:picMkLst>
            <pc:docMk/>
            <pc:sldMk cId="3351321613" sldId="263"/>
            <ac:picMk id="5" creationId="{73EDF249-B5A5-0C12-7D94-ABF06B3F79D2}"/>
          </ac:picMkLst>
        </pc:picChg>
        <pc:picChg chg="add mod modCrop">
          <ac:chgData name="Nhi" userId="94fbfa3518cd88eb" providerId="LiveId" clId="{F81F225B-B0B0-4184-8F8E-08E8E936CE38}" dt="2023-05-13T14:28:42.483" v="6215" actId="14100"/>
          <ac:picMkLst>
            <pc:docMk/>
            <pc:sldMk cId="3351321613" sldId="263"/>
            <ac:picMk id="5" creationId="{F8CF98FD-70CE-1222-E645-01A688F5D7F6}"/>
          </ac:picMkLst>
        </pc:picChg>
        <pc:picChg chg="add del mod modCrop">
          <ac:chgData name="Nhi" userId="94fbfa3518cd88eb" providerId="LiveId" clId="{F81F225B-B0B0-4184-8F8E-08E8E936CE38}" dt="2023-04-22T11:04:22.702" v="3374" actId="478"/>
          <ac:picMkLst>
            <pc:docMk/>
            <pc:sldMk cId="3351321613" sldId="263"/>
            <ac:picMk id="7" creationId="{3051715E-3FBE-FA11-00CA-7EE2624F88F5}"/>
          </ac:picMkLst>
        </pc:picChg>
        <pc:picChg chg="add mod modCrop">
          <ac:chgData name="Nhi" userId="94fbfa3518cd88eb" providerId="LiveId" clId="{F81F225B-B0B0-4184-8F8E-08E8E936CE38}" dt="2023-05-13T14:28:45.297" v="6216" actId="14100"/>
          <ac:picMkLst>
            <pc:docMk/>
            <pc:sldMk cId="3351321613" sldId="263"/>
            <ac:picMk id="7" creationId="{DF7FDA97-9C04-522F-EC14-BB86410E2A20}"/>
          </ac:picMkLst>
        </pc:picChg>
        <pc:picChg chg="add mod">
          <ac:chgData name="Nhi" userId="94fbfa3518cd88eb" providerId="LiveId" clId="{F81F225B-B0B0-4184-8F8E-08E8E936CE38}" dt="2023-05-13T14:27:47.584" v="6204" actId="14100"/>
          <ac:picMkLst>
            <pc:docMk/>
            <pc:sldMk cId="3351321613" sldId="263"/>
            <ac:picMk id="9" creationId="{1FB60ED9-590D-AFF8-4A8F-6709124FD1A3}"/>
          </ac:picMkLst>
        </pc:picChg>
        <pc:picChg chg="add del mod modCrop">
          <ac:chgData name="Nhi" userId="94fbfa3518cd88eb" providerId="LiveId" clId="{F81F225B-B0B0-4184-8F8E-08E8E936CE38}" dt="2023-04-25T17:33:28.061" v="5282" actId="478"/>
          <ac:picMkLst>
            <pc:docMk/>
            <pc:sldMk cId="3351321613" sldId="263"/>
            <ac:picMk id="15" creationId="{E146A63D-6EE8-89B1-EA8C-2F41662C13DF}"/>
          </ac:picMkLst>
        </pc:picChg>
        <pc:picChg chg="add del mod modCrop">
          <ac:chgData name="Nhi" userId="94fbfa3518cd88eb" providerId="LiveId" clId="{F81F225B-B0B0-4184-8F8E-08E8E936CE38}" dt="2023-04-25T17:33:28.061" v="5282" actId="478"/>
          <ac:picMkLst>
            <pc:docMk/>
            <pc:sldMk cId="3351321613" sldId="263"/>
            <ac:picMk id="21" creationId="{990498F6-7BDE-6F36-F016-06C9D9A649CF}"/>
          </ac:picMkLst>
        </pc:picChg>
      </pc:sldChg>
      <pc:sldChg chg="addSp delSp modSp new mod modTransition setBg">
        <pc:chgData name="Nhi" userId="94fbfa3518cd88eb" providerId="LiveId" clId="{F81F225B-B0B0-4184-8F8E-08E8E936CE38}" dt="2023-05-13T14:29:44.018" v="6229" actId="14100"/>
        <pc:sldMkLst>
          <pc:docMk/>
          <pc:sldMk cId="2548888495" sldId="264"/>
        </pc:sldMkLst>
        <pc:spChg chg="mod">
          <ac:chgData name="Nhi" userId="94fbfa3518cd88eb" providerId="LiveId" clId="{F81F225B-B0B0-4184-8F8E-08E8E936CE38}" dt="2023-05-13T14:29:31.563" v="6227" actId="1076"/>
          <ac:spMkLst>
            <pc:docMk/>
            <pc:sldMk cId="2548888495" sldId="264"/>
            <ac:spMk id="2" creationId="{942CCF9E-23F9-4867-A3DE-0D2DAC420CFE}"/>
          </ac:spMkLst>
        </pc:spChg>
        <pc:spChg chg="del mod">
          <ac:chgData name="Nhi" userId="94fbfa3518cd88eb" providerId="LiveId" clId="{F81F225B-B0B0-4184-8F8E-08E8E936CE38}" dt="2023-04-20T18:14:39.367" v="1963" actId="21"/>
          <ac:spMkLst>
            <pc:docMk/>
            <pc:sldMk cId="2548888495" sldId="264"/>
            <ac:spMk id="3" creationId="{DC18D0D8-871E-20FB-86A3-40716E28FEC3}"/>
          </ac:spMkLst>
        </pc:spChg>
        <pc:spChg chg="add del">
          <ac:chgData name="Nhi" userId="94fbfa3518cd88eb" providerId="LiveId" clId="{F81F225B-B0B0-4184-8F8E-08E8E936CE38}" dt="2023-04-20T18:10:51.774" v="1899" actId="26606"/>
          <ac:spMkLst>
            <pc:docMk/>
            <pc:sldMk cId="2548888495" sldId="264"/>
            <ac:spMk id="8" creationId="{1DB043B4-68C6-45B9-82AC-A5800EADB8DB}"/>
          </ac:spMkLst>
        </pc:spChg>
        <pc:spChg chg="add del">
          <ac:chgData name="Nhi" userId="94fbfa3518cd88eb" providerId="LiveId" clId="{F81F225B-B0B0-4184-8F8E-08E8E936CE38}" dt="2023-04-20T18:10:51.774" v="1899" actId="26606"/>
          <ac:spMkLst>
            <pc:docMk/>
            <pc:sldMk cId="2548888495" sldId="264"/>
            <ac:spMk id="10" creationId="{74033C2F-EE38-427C-97E3-08EAC8822A13}"/>
          </ac:spMkLst>
        </pc:spChg>
        <pc:spChg chg="add">
          <ac:chgData name="Nhi" userId="94fbfa3518cd88eb" providerId="LiveId" clId="{F81F225B-B0B0-4184-8F8E-08E8E936CE38}" dt="2023-04-20T18:10:51.785" v="1900" actId="26606"/>
          <ac:spMkLst>
            <pc:docMk/>
            <pc:sldMk cId="2548888495" sldId="264"/>
            <ac:spMk id="21" creationId="{BCAB7BF2-C0E5-4451-82FD-4D451D5D3A6E}"/>
          </ac:spMkLst>
        </pc:spChg>
        <pc:spChg chg="add">
          <ac:chgData name="Nhi" userId="94fbfa3518cd88eb" providerId="LiveId" clId="{F81F225B-B0B0-4184-8F8E-08E8E936CE38}" dt="2023-04-20T18:10:51.785" v="1900" actId="26606"/>
          <ac:spMkLst>
            <pc:docMk/>
            <pc:sldMk cId="2548888495" sldId="264"/>
            <ac:spMk id="26" creationId="{19E80463-482A-4612-8063-9F60E0C7F2CF}"/>
          </ac:spMkLst>
        </pc:spChg>
        <pc:grpChg chg="add del">
          <ac:chgData name="Nhi" userId="94fbfa3518cd88eb" providerId="LiveId" clId="{F81F225B-B0B0-4184-8F8E-08E8E936CE38}" dt="2023-04-20T18:10:51.774" v="1899" actId="26606"/>
          <ac:grpSpMkLst>
            <pc:docMk/>
            <pc:sldMk cId="2548888495" sldId="264"/>
            <ac:grpSpMk id="12" creationId="{22940903-7865-4026-879C-CC1ADF9116B1}"/>
          </ac:grpSpMkLst>
        </pc:grpChg>
        <pc:grpChg chg="add del">
          <ac:chgData name="Nhi" userId="94fbfa3518cd88eb" providerId="LiveId" clId="{F81F225B-B0B0-4184-8F8E-08E8E936CE38}" dt="2023-04-20T18:10:51.774" v="1899" actId="26606"/>
          <ac:grpSpMkLst>
            <pc:docMk/>
            <pc:sldMk cId="2548888495" sldId="264"/>
            <ac:grpSpMk id="16" creationId="{E82CFC28-5F56-4F2C-A953-AB57C1CE5CE5}"/>
          </ac:grpSpMkLst>
        </pc:grpChg>
        <pc:grpChg chg="add">
          <ac:chgData name="Nhi" userId="94fbfa3518cd88eb" providerId="LiveId" clId="{F81F225B-B0B0-4184-8F8E-08E8E936CE38}" dt="2023-04-20T18:10:51.785" v="1900" actId="26606"/>
          <ac:grpSpMkLst>
            <pc:docMk/>
            <pc:sldMk cId="2548888495" sldId="264"/>
            <ac:grpSpMk id="22" creationId="{C0DB02B9-F3BA-4EEE-A717-BA38B57F4BF6}"/>
          </ac:grpSpMkLst>
        </pc:grpChg>
        <pc:grpChg chg="add">
          <ac:chgData name="Nhi" userId="94fbfa3518cd88eb" providerId="LiveId" clId="{F81F225B-B0B0-4184-8F8E-08E8E936CE38}" dt="2023-04-20T18:10:51.785" v="1900" actId="26606"/>
          <ac:grpSpMkLst>
            <pc:docMk/>
            <pc:sldMk cId="2548888495" sldId="264"/>
            <ac:grpSpMk id="27" creationId="{8947BE06-624A-4F53-8B42-58DD39DB5731}"/>
          </ac:grpSpMkLst>
        </pc:grpChg>
        <pc:picChg chg="add mod modCrop">
          <ac:chgData name="Nhi" userId="94fbfa3518cd88eb" providerId="LiveId" clId="{F81F225B-B0B0-4184-8F8E-08E8E936CE38}" dt="2023-05-13T14:29:44.018" v="6229" actId="14100"/>
          <ac:picMkLst>
            <pc:docMk/>
            <pc:sldMk cId="2548888495" sldId="264"/>
            <ac:picMk id="4" creationId="{5D3E4425-C57A-E286-8081-33F8B7B8F59D}"/>
          </ac:picMkLst>
        </pc:picChg>
        <pc:picChg chg="add del mod modCrop">
          <ac:chgData name="Nhi" userId="94fbfa3518cd88eb" providerId="LiveId" clId="{F81F225B-B0B0-4184-8F8E-08E8E936CE38}" dt="2023-04-25T17:40:08.990" v="5399" actId="478"/>
          <ac:picMkLst>
            <pc:docMk/>
            <pc:sldMk cId="2548888495" sldId="264"/>
            <ac:picMk id="4" creationId="{9F72B3FD-CB2F-95C3-C38B-FC2326604AFE}"/>
          </ac:picMkLst>
        </pc:picChg>
        <pc:picChg chg="add del mod modCrop">
          <ac:chgData name="Nhi" userId="94fbfa3518cd88eb" providerId="LiveId" clId="{F81F225B-B0B0-4184-8F8E-08E8E936CE38}" dt="2023-04-25T17:37:29.617" v="5329" actId="478"/>
          <ac:picMkLst>
            <pc:docMk/>
            <pc:sldMk cId="2548888495" sldId="264"/>
            <ac:picMk id="5" creationId="{FB9F9F74-C332-638A-7C10-E77E1137449B}"/>
          </ac:picMkLst>
        </pc:picChg>
        <pc:picChg chg="add del mod modCrop">
          <ac:chgData name="Nhi" userId="94fbfa3518cd88eb" providerId="LiveId" clId="{F81F225B-B0B0-4184-8F8E-08E8E936CE38}" dt="2023-04-22T06:11:48.935" v="2149" actId="478"/>
          <ac:picMkLst>
            <pc:docMk/>
            <pc:sldMk cId="2548888495" sldId="264"/>
            <ac:picMk id="7" creationId="{5782E7CC-13EA-8783-0F67-AC230E9BABB3}"/>
          </ac:picMkLst>
        </pc:picChg>
        <pc:picChg chg="add del mod modCrop">
          <ac:chgData name="Nhi" userId="94fbfa3518cd88eb" providerId="LiveId" clId="{F81F225B-B0B0-4184-8F8E-08E8E936CE38}" dt="2023-04-29T11:46:08.773" v="5856" actId="478"/>
          <ac:picMkLst>
            <pc:docMk/>
            <pc:sldMk cId="2548888495" sldId="264"/>
            <ac:picMk id="7" creationId="{85E27526-D696-79DA-B75C-25749EA4237C}"/>
          </ac:picMkLst>
        </pc:picChg>
      </pc:sldChg>
      <pc:sldChg chg="addSp delSp modSp new mod modTransition">
        <pc:chgData name="Nhi" userId="94fbfa3518cd88eb" providerId="LiveId" clId="{F81F225B-B0B0-4184-8F8E-08E8E936CE38}" dt="2023-05-13T14:30:38.361" v="6243" actId="14100"/>
        <pc:sldMkLst>
          <pc:docMk/>
          <pc:sldMk cId="319597373" sldId="265"/>
        </pc:sldMkLst>
        <pc:spChg chg="del">
          <ac:chgData name="Nhi" userId="94fbfa3518cd88eb" providerId="LiveId" clId="{F81F225B-B0B0-4184-8F8E-08E8E936CE38}" dt="2023-04-20T18:15:10.797" v="1968" actId="21"/>
          <ac:spMkLst>
            <pc:docMk/>
            <pc:sldMk cId="319597373" sldId="265"/>
            <ac:spMk id="2" creationId="{89DB1BF8-B01E-D3EE-8778-4FD3F76B995C}"/>
          </ac:spMkLst>
        </pc:spChg>
        <pc:spChg chg="del">
          <ac:chgData name="Nhi" userId="94fbfa3518cd88eb" providerId="LiveId" clId="{F81F225B-B0B0-4184-8F8E-08E8E936CE38}" dt="2023-04-20T18:15:07.494" v="1967" actId="21"/>
          <ac:spMkLst>
            <pc:docMk/>
            <pc:sldMk cId="319597373" sldId="265"/>
            <ac:spMk id="3" creationId="{00AF9A8E-EEB9-9471-DB74-A8DD0A06AC8D}"/>
          </ac:spMkLst>
        </pc:spChg>
        <pc:picChg chg="add mod modCrop">
          <ac:chgData name="Nhi" userId="94fbfa3518cd88eb" providerId="LiveId" clId="{F81F225B-B0B0-4184-8F8E-08E8E936CE38}" dt="2023-05-13T14:30:38.361" v="6243" actId="14100"/>
          <ac:picMkLst>
            <pc:docMk/>
            <pc:sldMk cId="319597373" sldId="265"/>
            <ac:picMk id="3" creationId="{697A5EB5-D06E-C97D-180B-0A12B4184466}"/>
          </ac:picMkLst>
        </pc:picChg>
        <pc:picChg chg="add del mod modCrop">
          <ac:chgData name="Nhi" userId="94fbfa3518cd88eb" providerId="LiveId" clId="{F81F225B-B0B0-4184-8F8E-08E8E936CE38}" dt="2023-04-25T17:41:21.039" v="5424" actId="478"/>
          <ac:picMkLst>
            <pc:docMk/>
            <pc:sldMk cId="319597373" sldId="265"/>
            <ac:picMk id="3" creationId="{89E44A09-9BAB-9DB7-A6EC-F4BA104E4873}"/>
          </ac:picMkLst>
        </pc:picChg>
        <pc:picChg chg="add del mod modCrop">
          <ac:chgData name="Nhi" userId="94fbfa3518cd88eb" providerId="LiveId" clId="{F81F225B-B0B0-4184-8F8E-08E8E936CE38}" dt="2023-04-23T07:07:18.576" v="3536" actId="478"/>
          <ac:picMkLst>
            <pc:docMk/>
            <pc:sldMk cId="319597373" sldId="265"/>
            <ac:picMk id="3" creationId="{A09B2043-069A-2DB1-D85A-914A89241AA1}"/>
          </ac:picMkLst>
        </pc:picChg>
        <pc:picChg chg="add del mod modCrop">
          <ac:chgData name="Nhi" userId="94fbfa3518cd88eb" providerId="LiveId" clId="{F81F225B-B0B0-4184-8F8E-08E8E936CE38}" dt="2023-04-25T17:41:21.039" v="5424" actId="478"/>
          <ac:picMkLst>
            <pc:docMk/>
            <pc:sldMk cId="319597373" sldId="265"/>
            <ac:picMk id="4" creationId="{1E93A88F-A2BF-218C-D539-1DA55FBB9192}"/>
          </ac:picMkLst>
        </pc:picChg>
        <pc:picChg chg="add del mod">
          <ac:chgData name="Nhi" userId="94fbfa3518cd88eb" providerId="LiveId" clId="{F81F225B-B0B0-4184-8F8E-08E8E936CE38}" dt="2023-04-22T12:52:44.593" v="3468" actId="478"/>
          <ac:picMkLst>
            <pc:docMk/>
            <pc:sldMk cId="319597373" sldId="265"/>
            <ac:picMk id="4" creationId="{3964CBFE-D05E-EC18-1C10-D9F3338E050E}"/>
          </ac:picMkLst>
        </pc:picChg>
        <pc:picChg chg="add mod modCrop">
          <ac:chgData name="Nhi" userId="94fbfa3518cd88eb" providerId="LiveId" clId="{F81F225B-B0B0-4184-8F8E-08E8E936CE38}" dt="2023-05-13T14:30:14.810" v="6236" actId="14100"/>
          <ac:picMkLst>
            <pc:docMk/>
            <pc:sldMk cId="319597373" sldId="265"/>
            <ac:picMk id="5" creationId="{948B5D6E-BF73-B02E-D8E7-ECC5D091224A}"/>
          </ac:picMkLst>
        </pc:picChg>
        <pc:picChg chg="add mod modCrop">
          <ac:chgData name="Nhi" userId="94fbfa3518cd88eb" providerId="LiveId" clId="{F81F225B-B0B0-4184-8F8E-08E8E936CE38}" dt="2023-05-13T14:30:35.619" v="6242" actId="1076"/>
          <ac:picMkLst>
            <pc:docMk/>
            <pc:sldMk cId="319597373" sldId="265"/>
            <ac:picMk id="6" creationId="{35D2264B-A9A2-C824-2651-947D9A837AD8}"/>
          </ac:picMkLst>
        </pc:picChg>
        <pc:picChg chg="add del mod modCrop">
          <ac:chgData name="Nhi" userId="94fbfa3518cd88eb" providerId="LiveId" clId="{F81F225B-B0B0-4184-8F8E-08E8E936CE38}" dt="2023-04-22T12:53:35.395" v="3478" actId="478"/>
          <ac:picMkLst>
            <pc:docMk/>
            <pc:sldMk cId="319597373" sldId="265"/>
            <ac:picMk id="6" creationId="{7DA0CF10-2A0D-8E8F-1365-E36DCD08D39C}"/>
          </ac:picMkLst>
        </pc:picChg>
        <pc:picChg chg="add del mod modCrop">
          <ac:chgData name="Nhi" userId="94fbfa3518cd88eb" providerId="LiveId" clId="{F81F225B-B0B0-4184-8F8E-08E8E936CE38}" dt="2023-04-25T17:41:21.039" v="5424" actId="478"/>
          <ac:picMkLst>
            <pc:docMk/>
            <pc:sldMk cId="319597373" sldId="265"/>
            <ac:picMk id="6" creationId="{813512A4-F7A3-CFA4-1631-989FCA67D399}"/>
          </ac:picMkLst>
        </pc:picChg>
        <pc:picChg chg="add del mod modCrop">
          <ac:chgData name="Nhi" userId="94fbfa3518cd88eb" providerId="LiveId" clId="{F81F225B-B0B0-4184-8F8E-08E8E936CE38}" dt="2023-04-23T07:07:55.539" v="3547" actId="478"/>
          <ac:picMkLst>
            <pc:docMk/>
            <pc:sldMk cId="319597373" sldId="265"/>
            <ac:picMk id="7" creationId="{99ADF4F7-5D62-3DB0-4295-903BFFFA6DB2}"/>
          </ac:picMkLst>
        </pc:picChg>
        <pc:picChg chg="add mod modCrop">
          <ac:chgData name="Nhi" userId="94fbfa3518cd88eb" providerId="LiveId" clId="{F81F225B-B0B0-4184-8F8E-08E8E936CE38}" dt="2023-05-13T14:30:12.486" v="6235" actId="14100"/>
          <ac:picMkLst>
            <pc:docMk/>
            <pc:sldMk cId="319597373" sldId="265"/>
            <ac:picMk id="8" creationId="{159DB81C-5FA0-1A2E-2908-FF9BAE96064D}"/>
          </ac:picMkLst>
        </pc:picChg>
        <pc:picChg chg="add del mod modCrop">
          <ac:chgData name="Nhi" userId="94fbfa3518cd88eb" providerId="LiveId" clId="{F81F225B-B0B0-4184-8F8E-08E8E936CE38}" dt="2023-04-22T12:54:27.696" v="3486" actId="478"/>
          <ac:picMkLst>
            <pc:docMk/>
            <pc:sldMk cId="319597373" sldId="265"/>
            <ac:picMk id="8" creationId="{7B5E52E8-EFA8-37F6-DBF0-1A7151ADB4A7}"/>
          </ac:picMkLst>
        </pc:picChg>
        <pc:picChg chg="add del mod modCrop">
          <ac:chgData name="Nhi" userId="94fbfa3518cd88eb" providerId="LiveId" clId="{F81F225B-B0B0-4184-8F8E-08E8E936CE38}" dt="2023-04-25T17:41:21.039" v="5424" actId="478"/>
          <ac:picMkLst>
            <pc:docMk/>
            <pc:sldMk cId="319597373" sldId="265"/>
            <ac:picMk id="9" creationId="{25533C6E-9926-5A11-7030-8942456D88AD}"/>
          </ac:picMkLst>
        </pc:picChg>
        <pc:picChg chg="add del mod modCrop">
          <ac:chgData name="Nhi" userId="94fbfa3518cd88eb" providerId="LiveId" clId="{F81F225B-B0B0-4184-8F8E-08E8E936CE38}" dt="2023-04-22T12:55:11.616" v="3497" actId="478"/>
          <ac:picMkLst>
            <pc:docMk/>
            <pc:sldMk cId="319597373" sldId="265"/>
            <ac:picMk id="10" creationId="{D7D371E6-C701-8E35-DA8B-BEA0B36DA9AE}"/>
          </ac:picMkLst>
        </pc:picChg>
        <pc:picChg chg="add del mod modCrop">
          <ac:chgData name="Nhi" userId="94fbfa3518cd88eb" providerId="LiveId" clId="{F81F225B-B0B0-4184-8F8E-08E8E936CE38}" dt="2023-04-23T07:09:12.238" v="3561" actId="478"/>
          <ac:picMkLst>
            <pc:docMk/>
            <pc:sldMk cId="319597373" sldId="265"/>
            <ac:picMk id="11" creationId="{133B2EFC-9D97-2247-0DCB-444430124E2D}"/>
          </ac:picMkLst>
        </pc:picChg>
        <pc:picChg chg="add del mod modCrop">
          <ac:chgData name="Nhi" userId="94fbfa3518cd88eb" providerId="LiveId" clId="{F81F225B-B0B0-4184-8F8E-08E8E936CE38}" dt="2023-04-29T11:48:32.135" v="5867" actId="478"/>
          <ac:picMkLst>
            <pc:docMk/>
            <pc:sldMk cId="319597373" sldId="265"/>
            <ac:picMk id="11" creationId="{1A13FFBE-6D55-FCAA-B62A-88DDE03F20F7}"/>
          </ac:picMkLst>
        </pc:picChg>
        <pc:picChg chg="add del mod modCrop">
          <ac:chgData name="Nhi" userId="94fbfa3518cd88eb" providerId="LiveId" clId="{F81F225B-B0B0-4184-8F8E-08E8E936CE38}" dt="2023-04-23T14:07:05.613" v="3656" actId="478"/>
          <ac:picMkLst>
            <pc:docMk/>
            <pc:sldMk cId="319597373" sldId="265"/>
            <ac:picMk id="12" creationId="{87FE9220-4D67-3D00-ADCA-61DC37D34CF5}"/>
          </ac:picMkLst>
        </pc:picChg>
        <pc:picChg chg="add del mod modCrop">
          <ac:chgData name="Nhi" userId="94fbfa3518cd88eb" providerId="LiveId" clId="{F81F225B-B0B0-4184-8F8E-08E8E936CE38}" dt="2023-04-29T11:49:44.408" v="5881" actId="478"/>
          <ac:picMkLst>
            <pc:docMk/>
            <pc:sldMk cId="319597373" sldId="265"/>
            <ac:picMk id="13" creationId="{D3088AA8-17CF-D7B5-F88E-8ECCCEFD09D2}"/>
          </ac:picMkLst>
        </pc:picChg>
        <pc:picChg chg="add del mod modCrop">
          <ac:chgData name="Nhi" userId="94fbfa3518cd88eb" providerId="LiveId" clId="{F81F225B-B0B0-4184-8F8E-08E8E936CE38}" dt="2023-04-23T07:10:25.300" v="3574" actId="478"/>
          <ac:picMkLst>
            <pc:docMk/>
            <pc:sldMk cId="319597373" sldId="265"/>
            <ac:picMk id="13" creationId="{F1BE1BC4-0DC4-EEC3-FCAA-A6289D282CB6}"/>
          </ac:picMkLst>
        </pc:picChg>
      </pc:sldChg>
      <pc:sldChg chg="addSp delSp modSp new mod modTransition addAnim delAnim modAnim">
        <pc:chgData name="Nhi" userId="94fbfa3518cd88eb" providerId="LiveId" clId="{F81F225B-B0B0-4184-8F8E-08E8E936CE38}" dt="2023-05-13T14:34:16.553" v="6299" actId="1076"/>
        <pc:sldMkLst>
          <pc:docMk/>
          <pc:sldMk cId="2400278487" sldId="266"/>
        </pc:sldMkLst>
        <pc:spChg chg="mod">
          <ac:chgData name="Nhi" userId="94fbfa3518cd88eb" providerId="LiveId" clId="{F81F225B-B0B0-4184-8F8E-08E8E936CE38}" dt="2023-04-25T17:46:20.318" v="5481"/>
          <ac:spMkLst>
            <pc:docMk/>
            <pc:sldMk cId="2400278487" sldId="266"/>
            <ac:spMk id="2" creationId="{15FBFF82-8A09-BB8E-423B-815F5FC4F2B5}"/>
          </ac:spMkLst>
        </pc:spChg>
        <pc:spChg chg="del">
          <ac:chgData name="Nhi" userId="94fbfa3518cd88eb" providerId="LiveId" clId="{F81F225B-B0B0-4184-8F8E-08E8E936CE38}" dt="2023-04-20T18:19:46.357" v="2042" actId="21"/>
          <ac:spMkLst>
            <pc:docMk/>
            <pc:sldMk cId="2400278487" sldId="266"/>
            <ac:spMk id="3" creationId="{CABD1498-358C-79C9-2D32-68E38661509B}"/>
          </ac:spMkLst>
        </pc:spChg>
        <pc:picChg chg="add del mod modCrop">
          <ac:chgData name="Nhi" userId="94fbfa3518cd88eb" providerId="LiveId" clId="{F81F225B-B0B0-4184-8F8E-08E8E936CE38}" dt="2023-04-23T07:14:38.882" v="3585" actId="478"/>
          <ac:picMkLst>
            <pc:docMk/>
            <pc:sldMk cId="2400278487" sldId="266"/>
            <ac:picMk id="4" creationId="{0208149E-5123-880B-E46B-DA793F73E444}"/>
          </ac:picMkLst>
        </pc:picChg>
        <pc:picChg chg="add del mod modCrop">
          <ac:chgData name="Nhi" userId="94fbfa3518cd88eb" providerId="LiveId" clId="{F81F225B-B0B0-4184-8F8E-08E8E936CE38}" dt="2023-04-25T17:48:48.050" v="5493" actId="478"/>
          <ac:picMkLst>
            <pc:docMk/>
            <pc:sldMk cId="2400278487" sldId="266"/>
            <ac:picMk id="4" creationId="{76BF813F-2CC6-0737-891B-6AA062CAD124}"/>
          </ac:picMkLst>
        </pc:picChg>
        <pc:picChg chg="add mod modCrop">
          <ac:chgData name="Nhi" userId="94fbfa3518cd88eb" providerId="LiveId" clId="{F81F225B-B0B0-4184-8F8E-08E8E936CE38}" dt="2023-05-13T14:33:09.089" v="6282" actId="14100"/>
          <ac:picMkLst>
            <pc:docMk/>
            <pc:sldMk cId="2400278487" sldId="266"/>
            <ac:picMk id="4" creationId="{94AC4501-9498-8A4F-7609-B7AE96E2E225}"/>
          </ac:picMkLst>
        </pc:picChg>
        <pc:picChg chg="add del mod modCrop">
          <ac:chgData name="Nhi" userId="94fbfa3518cd88eb" providerId="LiveId" clId="{F81F225B-B0B0-4184-8F8E-08E8E936CE38}" dt="2023-04-25T17:46:55.921" v="5482" actId="478"/>
          <ac:picMkLst>
            <pc:docMk/>
            <pc:sldMk cId="2400278487" sldId="266"/>
            <ac:picMk id="5" creationId="{20E191CF-B5BD-171A-14F9-0F3856683F5C}"/>
          </ac:picMkLst>
        </pc:picChg>
        <pc:picChg chg="add del mod modCrop">
          <ac:chgData name="Nhi" userId="94fbfa3518cd88eb" providerId="LiveId" clId="{F81F225B-B0B0-4184-8F8E-08E8E936CE38}" dt="2023-04-22T12:58:07.325" v="3517" actId="478"/>
          <ac:picMkLst>
            <pc:docMk/>
            <pc:sldMk cId="2400278487" sldId="266"/>
            <ac:picMk id="5" creationId="{34434947-4CCA-12CA-9432-C48AEF40208E}"/>
          </ac:picMkLst>
        </pc:picChg>
        <pc:picChg chg="add mod modCrop">
          <ac:chgData name="Nhi" userId="94fbfa3518cd88eb" providerId="LiveId" clId="{F81F225B-B0B0-4184-8F8E-08E8E936CE38}" dt="2023-05-13T14:33:33.571" v="6289" actId="1076"/>
          <ac:picMkLst>
            <pc:docMk/>
            <pc:sldMk cId="2400278487" sldId="266"/>
            <ac:picMk id="6" creationId="{2BE2E127-8F5A-6631-35B3-64E0A69666B3}"/>
          </ac:picMkLst>
        </pc:picChg>
        <pc:picChg chg="add del mod modCrop">
          <ac:chgData name="Nhi" userId="94fbfa3518cd88eb" providerId="LiveId" clId="{F81F225B-B0B0-4184-8F8E-08E8E936CE38}" dt="2023-04-22T09:00:15.072" v="2422" actId="478"/>
          <ac:picMkLst>
            <pc:docMk/>
            <pc:sldMk cId="2400278487" sldId="266"/>
            <ac:picMk id="7" creationId="{7C775BD3-4FD9-25D7-9F2B-CC4D35C06BFB}"/>
          </ac:picMkLst>
        </pc:picChg>
        <pc:picChg chg="add del mod modCrop">
          <ac:chgData name="Nhi" userId="94fbfa3518cd88eb" providerId="LiveId" clId="{F81F225B-B0B0-4184-8F8E-08E8E936CE38}" dt="2023-04-25T17:59:53.841" v="5566" actId="478"/>
          <ac:picMkLst>
            <pc:docMk/>
            <pc:sldMk cId="2400278487" sldId="266"/>
            <ac:picMk id="7" creationId="{ADA73A87-3D63-0DF5-9E2E-18F137993BBB}"/>
          </ac:picMkLst>
        </pc:picChg>
        <pc:picChg chg="add mod modCrop">
          <ac:chgData name="Nhi" userId="94fbfa3518cd88eb" providerId="LiveId" clId="{F81F225B-B0B0-4184-8F8E-08E8E936CE38}" dt="2023-05-13T14:33:55.210" v="6293" actId="1076"/>
          <ac:picMkLst>
            <pc:docMk/>
            <pc:sldMk cId="2400278487" sldId="266"/>
            <ac:picMk id="8" creationId="{54994452-92F3-49A5-FD65-743D118F4500}"/>
          </ac:picMkLst>
        </pc:picChg>
        <pc:picChg chg="add del mod modCrop">
          <ac:chgData name="Nhi" userId="94fbfa3518cd88eb" providerId="LiveId" clId="{F81F225B-B0B0-4184-8F8E-08E8E936CE38}" dt="2023-04-25T18:01:07.728" v="5584" actId="478"/>
          <ac:picMkLst>
            <pc:docMk/>
            <pc:sldMk cId="2400278487" sldId="266"/>
            <ac:picMk id="9" creationId="{7A1C6BA6-A2D4-9F34-0685-C625FB38FC58}"/>
          </ac:picMkLst>
        </pc:picChg>
        <pc:picChg chg="add mod modCrop">
          <ac:chgData name="Nhi" userId="94fbfa3518cd88eb" providerId="LiveId" clId="{F81F225B-B0B0-4184-8F8E-08E8E936CE38}" dt="2023-05-13T14:34:09.406" v="6297" actId="1076"/>
          <ac:picMkLst>
            <pc:docMk/>
            <pc:sldMk cId="2400278487" sldId="266"/>
            <ac:picMk id="10" creationId="{ADC189C0-D80E-DE0B-180C-2551789ACF91}"/>
          </ac:picMkLst>
        </pc:picChg>
        <pc:picChg chg="add mod">
          <ac:chgData name="Nhi" userId="94fbfa3518cd88eb" providerId="LiveId" clId="{F81F225B-B0B0-4184-8F8E-08E8E936CE38}" dt="2023-05-13T14:34:16.553" v="6299" actId="1076"/>
          <ac:picMkLst>
            <pc:docMk/>
            <pc:sldMk cId="2400278487" sldId="266"/>
            <ac:picMk id="11" creationId="{5D6EC37F-6E55-CE93-A995-6082CF13693D}"/>
          </ac:picMkLst>
        </pc:picChg>
        <pc:picChg chg="add del mod modCrop">
          <ac:chgData name="Nhi" userId="94fbfa3518cd88eb" providerId="LiveId" clId="{F81F225B-B0B0-4184-8F8E-08E8E936CE38}" dt="2023-04-25T18:03:29.898" v="5594" actId="478"/>
          <ac:picMkLst>
            <pc:docMk/>
            <pc:sldMk cId="2400278487" sldId="266"/>
            <ac:picMk id="11" creationId="{6E4F5907-A2EE-AEE4-C5C8-23E60E3F351B}"/>
          </ac:picMkLst>
        </pc:picChg>
        <pc:picChg chg="add del mod modCrop">
          <ac:chgData name="Nhi" userId="94fbfa3518cd88eb" providerId="LiveId" clId="{F81F225B-B0B0-4184-8F8E-08E8E936CE38}" dt="2023-04-29T11:56:32.857" v="5957" actId="478"/>
          <ac:picMkLst>
            <pc:docMk/>
            <pc:sldMk cId="2400278487" sldId="266"/>
            <ac:picMk id="13" creationId="{5B6520B1-FFCE-7E8A-3F86-D0C70B513939}"/>
          </ac:picMkLst>
        </pc:picChg>
        <pc:picChg chg="add del mod modCrop">
          <ac:chgData name="Nhi" userId="94fbfa3518cd88eb" providerId="LiveId" clId="{F81F225B-B0B0-4184-8F8E-08E8E936CE38}" dt="2023-04-29T11:52:11.468" v="5905" actId="478"/>
          <ac:picMkLst>
            <pc:docMk/>
            <pc:sldMk cId="2400278487" sldId="266"/>
            <ac:picMk id="15" creationId="{FCBD6DBB-3861-FBC9-D0CE-14DF8116C17C}"/>
          </ac:picMkLst>
        </pc:picChg>
        <pc:picChg chg="add del mod modCrop">
          <ac:chgData name="Nhi" userId="94fbfa3518cd88eb" providerId="LiveId" clId="{F81F225B-B0B0-4184-8F8E-08E8E936CE38}" dt="2023-04-29T11:52:02.535" v="5903" actId="478"/>
          <ac:picMkLst>
            <pc:docMk/>
            <pc:sldMk cId="2400278487" sldId="266"/>
            <ac:picMk id="17" creationId="{00D5F652-FBDB-03D2-E50D-6FC08B5957E8}"/>
          </ac:picMkLst>
        </pc:picChg>
        <pc:picChg chg="add del mod modCrop">
          <ac:chgData name="Nhi" userId="94fbfa3518cd88eb" providerId="LiveId" clId="{F81F225B-B0B0-4184-8F8E-08E8E936CE38}" dt="2023-04-29T11:51:58.713" v="5901" actId="478"/>
          <ac:picMkLst>
            <pc:docMk/>
            <pc:sldMk cId="2400278487" sldId="266"/>
            <ac:picMk id="19" creationId="{9DD57780-6737-95A2-B8A2-36F126F952FB}"/>
          </ac:picMkLst>
        </pc:picChg>
      </pc:sldChg>
      <pc:sldChg chg="addSp delSp modSp new del mod modTransition setBg">
        <pc:chgData name="Nhi" userId="94fbfa3518cd88eb" providerId="LiveId" clId="{F81F225B-B0B0-4184-8F8E-08E8E936CE38}" dt="2023-04-25T18:05:08.488" v="5609" actId="47"/>
        <pc:sldMkLst>
          <pc:docMk/>
          <pc:sldMk cId="1862880532" sldId="267"/>
        </pc:sldMkLst>
        <pc:spChg chg="del mod">
          <ac:chgData name="Nhi" userId="94fbfa3518cd88eb" providerId="LiveId" clId="{F81F225B-B0B0-4184-8F8E-08E8E936CE38}" dt="2023-04-22T09:03:51.111" v="2451" actId="21"/>
          <ac:spMkLst>
            <pc:docMk/>
            <pc:sldMk cId="1862880532" sldId="267"/>
            <ac:spMk id="2" creationId="{E7CA9FE6-20EC-73C3-21F2-71545672F78B}"/>
          </ac:spMkLst>
        </pc:spChg>
        <pc:spChg chg="del mod">
          <ac:chgData name="Nhi" userId="94fbfa3518cd88eb" providerId="LiveId" clId="{F81F225B-B0B0-4184-8F8E-08E8E936CE38}" dt="2023-04-22T09:03:57.273" v="2454" actId="21"/>
          <ac:spMkLst>
            <pc:docMk/>
            <pc:sldMk cId="1862880532" sldId="267"/>
            <ac:spMk id="3" creationId="{108E6194-A034-4D12-9410-36E2D6AA173B}"/>
          </ac:spMkLst>
        </pc:spChg>
        <pc:spChg chg="add">
          <ac:chgData name="Nhi" userId="94fbfa3518cd88eb" providerId="LiveId" clId="{F81F225B-B0B0-4184-8F8E-08E8E936CE38}" dt="2023-04-22T09:01:07.179" v="2433" actId="26606"/>
          <ac:spMkLst>
            <pc:docMk/>
            <pc:sldMk cId="1862880532" sldId="267"/>
            <ac:spMk id="8" creationId="{3E4A0FF0-C01D-4D79-B2A0-DB8ABC7F32C0}"/>
          </ac:spMkLst>
        </pc:spChg>
        <pc:spChg chg="add">
          <ac:chgData name="Nhi" userId="94fbfa3518cd88eb" providerId="LiveId" clId="{F81F225B-B0B0-4184-8F8E-08E8E936CE38}" dt="2023-04-22T09:01:07.179" v="2433" actId="26606"/>
          <ac:spMkLst>
            <pc:docMk/>
            <pc:sldMk cId="1862880532" sldId="267"/>
            <ac:spMk id="10" creationId="{1BD41221-BD60-414E-B7AF-18B86ED6C1B4}"/>
          </ac:spMkLst>
        </pc:spChg>
        <pc:spChg chg="add">
          <ac:chgData name="Nhi" userId="94fbfa3518cd88eb" providerId="LiveId" clId="{F81F225B-B0B0-4184-8F8E-08E8E936CE38}" dt="2023-04-22T09:01:07.179" v="2433" actId="26606"/>
          <ac:spMkLst>
            <pc:docMk/>
            <pc:sldMk cId="1862880532" sldId="267"/>
            <ac:spMk id="12" creationId="{7DB5093A-0E7B-46CF-B851-F9D4C64712DC}"/>
          </ac:spMkLst>
        </pc:spChg>
        <pc:spChg chg="add">
          <ac:chgData name="Nhi" userId="94fbfa3518cd88eb" providerId="LiveId" clId="{F81F225B-B0B0-4184-8F8E-08E8E936CE38}" dt="2023-04-22T09:01:07.179" v="2433" actId="26606"/>
          <ac:spMkLst>
            <pc:docMk/>
            <pc:sldMk cId="1862880532" sldId="267"/>
            <ac:spMk id="14" creationId="{23379F58-36C9-4C9E-801D-A39D2D06D5E6}"/>
          </ac:spMkLst>
        </pc:spChg>
        <pc:spChg chg="add">
          <ac:chgData name="Nhi" userId="94fbfa3518cd88eb" providerId="LiveId" clId="{F81F225B-B0B0-4184-8F8E-08E8E936CE38}" dt="2023-04-22T09:01:07.179" v="2433" actId="26606"/>
          <ac:spMkLst>
            <pc:docMk/>
            <pc:sldMk cId="1862880532" sldId="267"/>
            <ac:spMk id="16" creationId="{1FABE080-9BC6-495D-8CAD-96A8EFAEEA11}"/>
          </ac:spMkLst>
        </pc:spChg>
        <pc:spChg chg="add">
          <ac:chgData name="Nhi" userId="94fbfa3518cd88eb" providerId="LiveId" clId="{F81F225B-B0B0-4184-8F8E-08E8E936CE38}" dt="2023-04-22T09:01:07.179" v="2433" actId="26606"/>
          <ac:spMkLst>
            <pc:docMk/>
            <pc:sldMk cId="1862880532" sldId="267"/>
            <ac:spMk id="18" creationId="{7A9E8E16-D3D2-4D4C-AE9A-80C16AD3AE1C}"/>
          </ac:spMkLst>
        </pc:spChg>
        <pc:spChg chg="add">
          <ac:chgData name="Nhi" userId="94fbfa3518cd88eb" providerId="LiveId" clId="{F81F225B-B0B0-4184-8F8E-08E8E936CE38}" dt="2023-04-22T09:01:07.179" v="2433" actId="26606"/>
          <ac:spMkLst>
            <pc:docMk/>
            <pc:sldMk cId="1862880532" sldId="267"/>
            <ac:spMk id="20" creationId="{1896D316-95F8-4C9C-9D28-62F04791FE8D}"/>
          </ac:spMkLst>
        </pc:spChg>
        <pc:spChg chg="add">
          <ac:chgData name="Nhi" userId="94fbfa3518cd88eb" providerId="LiveId" clId="{F81F225B-B0B0-4184-8F8E-08E8E936CE38}" dt="2023-04-22T09:01:07.179" v="2433" actId="26606"/>
          <ac:spMkLst>
            <pc:docMk/>
            <pc:sldMk cId="1862880532" sldId="267"/>
            <ac:spMk id="22" creationId="{0DD6CEBA-47DA-4621-A755-21077543BA53}"/>
          </ac:spMkLst>
        </pc:spChg>
        <pc:picChg chg="add del mod modCrop">
          <ac:chgData name="Nhi" userId="94fbfa3518cd88eb" providerId="LiveId" clId="{F81F225B-B0B0-4184-8F8E-08E8E936CE38}" dt="2023-04-23T15:45:05.156" v="3791" actId="478"/>
          <ac:picMkLst>
            <pc:docMk/>
            <pc:sldMk cId="1862880532" sldId="267"/>
            <ac:picMk id="3" creationId="{139D5BB8-46DC-C04D-D872-2A76D6E3CE3C}"/>
          </ac:picMkLst>
        </pc:picChg>
        <pc:picChg chg="add del mod modCrop">
          <ac:chgData name="Nhi" userId="94fbfa3518cd88eb" providerId="LiveId" clId="{F81F225B-B0B0-4184-8F8E-08E8E936CE38}" dt="2023-04-23T07:15:44.885" v="3593" actId="478"/>
          <ac:picMkLst>
            <pc:docMk/>
            <pc:sldMk cId="1862880532" sldId="267"/>
            <ac:picMk id="3" creationId="{CB72C609-5E39-95A2-D610-4A69D7A99651}"/>
          </ac:picMkLst>
        </pc:picChg>
        <pc:picChg chg="add del mod modCrop">
          <ac:chgData name="Nhi" userId="94fbfa3518cd88eb" providerId="LiveId" clId="{F81F225B-B0B0-4184-8F8E-08E8E936CE38}" dt="2023-04-22T09:01:58.494" v="2442" actId="478"/>
          <ac:picMkLst>
            <pc:docMk/>
            <pc:sldMk cId="1862880532" sldId="267"/>
            <ac:picMk id="4" creationId="{841CB06E-F267-C1E6-FD17-5304A3CEFB83}"/>
          </ac:picMkLst>
        </pc:picChg>
        <pc:picChg chg="add del mod modCrop">
          <ac:chgData name="Nhi" userId="94fbfa3518cd88eb" providerId="LiveId" clId="{F81F225B-B0B0-4184-8F8E-08E8E936CE38}" dt="2023-04-23T15:03:45.489" v="3666" actId="478"/>
          <ac:picMkLst>
            <pc:docMk/>
            <pc:sldMk cId="1862880532" sldId="267"/>
            <ac:picMk id="4" creationId="{DA69125A-C531-A672-5F22-29F0E4AF368E}"/>
          </ac:picMkLst>
        </pc:picChg>
        <pc:picChg chg="add del mod modCrop">
          <ac:chgData name="Nhi" userId="94fbfa3518cd88eb" providerId="LiveId" clId="{F81F225B-B0B0-4184-8F8E-08E8E936CE38}" dt="2023-04-22T12:59:01.471" v="3524" actId="478"/>
          <ac:picMkLst>
            <pc:docMk/>
            <pc:sldMk cId="1862880532" sldId="267"/>
            <ac:picMk id="6" creationId="{0C4C8899-9763-27AE-88CD-8706AC4B0ED6}"/>
          </ac:picMkLst>
        </pc:picChg>
        <pc:picChg chg="add del mod modCrop">
          <ac:chgData name="Nhi" userId="94fbfa3518cd88eb" providerId="LiveId" clId="{F81F225B-B0B0-4184-8F8E-08E8E936CE38}" dt="2023-04-23T15:46:04.835" v="3798" actId="478"/>
          <ac:picMkLst>
            <pc:docMk/>
            <pc:sldMk cId="1862880532" sldId="267"/>
            <ac:picMk id="6" creationId="{406995F7-A83C-3EE4-7461-5E8C05E9D0CA}"/>
          </ac:picMkLst>
        </pc:picChg>
        <pc:picChg chg="add mod modCrop">
          <ac:chgData name="Nhi" userId="94fbfa3518cd88eb" providerId="LiveId" clId="{F81F225B-B0B0-4184-8F8E-08E8E936CE38}" dt="2023-04-23T15:46:21.284" v="3804" actId="1076"/>
          <ac:picMkLst>
            <pc:docMk/>
            <pc:sldMk cId="1862880532" sldId="267"/>
            <ac:picMk id="9" creationId="{BCC6C026-2062-CA94-FA22-0E133ACCC515}"/>
          </ac:picMkLst>
        </pc:picChg>
      </pc:sldChg>
      <pc:sldChg chg="addSp delSp modSp new mod modTransition setBg">
        <pc:chgData name="Nhi" userId="94fbfa3518cd88eb" providerId="LiveId" clId="{F81F225B-B0B0-4184-8F8E-08E8E936CE38}" dt="2023-04-22T11:09:37.452" v="3419" actId="1076"/>
        <pc:sldMkLst>
          <pc:docMk/>
          <pc:sldMk cId="1068336228" sldId="268"/>
        </pc:sldMkLst>
        <pc:spChg chg="mod">
          <ac:chgData name="Nhi" userId="94fbfa3518cd88eb" providerId="LiveId" clId="{F81F225B-B0B0-4184-8F8E-08E8E936CE38}" dt="2023-04-22T11:09:37.452" v="3419" actId="1076"/>
          <ac:spMkLst>
            <pc:docMk/>
            <pc:sldMk cId="1068336228" sldId="268"/>
            <ac:spMk id="2" creationId="{AE252CEB-A4ED-0784-40CB-89C80B7AB9BE}"/>
          </ac:spMkLst>
        </pc:spChg>
        <pc:spChg chg="del mod">
          <ac:chgData name="Nhi" userId="94fbfa3518cd88eb" providerId="LiveId" clId="{F81F225B-B0B0-4184-8F8E-08E8E936CE38}" dt="2023-04-22T09:08:29.817" v="2531" actId="21"/>
          <ac:spMkLst>
            <pc:docMk/>
            <pc:sldMk cId="1068336228" sldId="268"/>
            <ac:spMk id="3" creationId="{AF86273C-1CB4-BAB1-C5AD-A345B159D954}"/>
          </ac:spMkLst>
        </pc:spChg>
        <pc:spChg chg="add mod ord">
          <ac:chgData name="Nhi" userId="94fbfa3518cd88eb" providerId="LiveId" clId="{F81F225B-B0B0-4184-8F8E-08E8E936CE38}" dt="2023-04-22T09:20:31.962" v="2842" actId="2711"/>
          <ac:spMkLst>
            <pc:docMk/>
            <pc:sldMk cId="1068336228" sldId="268"/>
            <ac:spMk id="4" creationId="{8C3CC1B4-C2EC-B8AF-83D0-104CAAE09A60}"/>
          </ac:spMkLst>
        </pc:spChg>
        <pc:spChg chg="add del">
          <ac:chgData name="Nhi" userId="94fbfa3518cd88eb" providerId="LiveId" clId="{F81F225B-B0B0-4184-8F8E-08E8E936CE38}" dt="2023-04-22T09:08:44.699" v="2533" actId="26606"/>
          <ac:spMkLst>
            <pc:docMk/>
            <pc:sldMk cId="1068336228" sldId="268"/>
            <ac:spMk id="9" creationId="{1DB043B4-68C6-45B9-82AC-A5800EADB8DB}"/>
          </ac:spMkLst>
        </pc:spChg>
        <pc:spChg chg="add mod">
          <ac:chgData name="Nhi" userId="94fbfa3518cd88eb" providerId="LiveId" clId="{F81F225B-B0B0-4184-8F8E-08E8E936CE38}" dt="2023-04-22T09:38:02.476" v="2905" actId="208"/>
          <ac:spMkLst>
            <pc:docMk/>
            <pc:sldMk cId="1068336228" sldId="268"/>
            <ac:spMk id="10" creationId="{558264EA-17FF-5717-AE06-D7F0F88B2EB3}"/>
          </ac:spMkLst>
        </pc:spChg>
        <pc:spChg chg="add del">
          <ac:chgData name="Nhi" userId="94fbfa3518cd88eb" providerId="LiveId" clId="{F81F225B-B0B0-4184-8F8E-08E8E936CE38}" dt="2023-04-22T09:08:44.699" v="2533" actId="26606"/>
          <ac:spMkLst>
            <pc:docMk/>
            <pc:sldMk cId="1068336228" sldId="268"/>
            <ac:spMk id="11" creationId="{AD4EA4DF-0E7C-4098-86F6-7D0ACAEFC0BF}"/>
          </ac:spMkLst>
        </pc:spChg>
        <pc:spChg chg="add del">
          <ac:chgData name="Nhi" userId="94fbfa3518cd88eb" providerId="LiveId" clId="{F81F225B-B0B0-4184-8F8E-08E8E936CE38}" dt="2023-04-22T09:08:44.699" v="2533" actId="26606"/>
          <ac:spMkLst>
            <pc:docMk/>
            <pc:sldMk cId="1068336228" sldId="268"/>
            <ac:spMk id="13" creationId="{FE05BC49-0F00-4C85-9AF5-A0CC5B39C8D2}"/>
          </ac:spMkLst>
        </pc:spChg>
        <pc:spChg chg="add del">
          <ac:chgData name="Nhi" userId="94fbfa3518cd88eb" providerId="LiveId" clId="{F81F225B-B0B0-4184-8F8E-08E8E936CE38}" dt="2023-04-22T09:13:57.077" v="2681" actId="26606"/>
          <ac:spMkLst>
            <pc:docMk/>
            <pc:sldMk cId="1068336228" sldId="268"/>
            <ac:spMk id="18" creationId="{1DB043B4-68C6-45B9-82AC-A5800EADB8DB}"/>
          </ac:spMkLst>
        </pc:spChg>
        <pc:spChg chg="add del">
          <ac:chgData name="Nhi" userId="94fbfa3518cd88eb" providerId="LiveId" clId="{F81F225B-B0B0-4184-8F8E-08E8E936CE38}" dt="2023-04-22T09:13:57.077" v="2681" actId="26606"/>
          <ac:spMkLst>
            <pc:docMk/>
            <pc:sldMk cId="1068336228" sldId="268"/>
            <ac:spMk id="20" creationId="{AD4EA4DF-0E7C-4098-86F6-7D0ACAEFC0BF}"/>
          </ac:spMkLst>
        </pc:spChg>
        <pc:spChg chg="add del">
          <ac:chgData name="Nhi" userId="94fbfa3518cd88eb" providerId="LiveId" clId="{F81F225B-B0B0-4184-8F8E-08E8E936CE38}" dt="2023-04-22T09:13:57.077" v="2681" actId="26606"/>
          <ac:spMkLst>
            <pc:docMk/>
            <pc:sldMk cId="1068336228" sldId="268"/>
            <ac:spMk id="22" creationId="{FE05BC49-0F00-4C85-9AF5-A0CC5B39C8D2}"/>
          </ac:spMkLst>
        </pc:spChg>
        <pc:spChg chg="add del">
          <ac:chgData name="Nhi" userId="94fbfa3518cd88eb" providerId="LiveId" clId="{F81F225B-B0B0-4184-8F8E-08E8E936CE38}" dt="2023-04-22T09:20:23.008" v="2840" actId="26606"/>
          <ac:spMkLst>
            <pc:docMk/>
            <pc:sldMk cId="1068336228" sldId="268"/>
            <ac:spMk id="34" creationId="{A5931BE0-4B93-4D6C-878E-ACC59D6B4587}"/>
          </ac:spMkLst>
        </pc:spChg>
        <pc:spChg chg="add del">
          <ac:chgData name="Nhi" userId="94fbfa3518cd88eb" providerId="LiveId" clId="{F81F225B-B0B0-4184-8F8E-08E8E936CE38}" dt="2023-04-22T09:20:23.008" v="2840" actId="26606"/>
          <ac:spMkLst>
            <pc:docMk/>
            <pc:sldMk cId="1068336228" sldId="268"/>
            <ac:spMk id="36" creationId="{C5D31EF7-7A67-43B2-8B5E-B4A6241B1A83}"/>
          </ac:spMkLst>
        </pc:spChg>
        <pc:spChg chg="add">
          <ac:chgData name="Nhi" userId="94fbfa3518cd88eb" providerId="LiveId" clId="{F81F225B-B0B0-4184-8F8E-08E8E936CE38}" dt="2023-04-22T09:20:23.008" v="2840" actId="26606"/>
          <ac:spMkLst>
            <pc:docMk/>
            <pc:sldMk cId="1068336228" sldId="268"/>
            <ac:spMk id="46" creationId="{A5931BE0-4B93-4D6C-878E-ACC59D6B4587}"/>
          </ac:spMkLst>
        </pc:spChg>
        <pc:spChg chg="add del">
          <ac:chgData name="Nhi" userId="94fbfa3518cd88eb" providerId="LiveId" clId="{F81F225B-B0B0-4184-8F8E-08E8E936CE38}" dt="2023-04-22T09:19:49.496" v="2833" actId="26606"/>
          <ac:spMkLst>
            <pc:docMk/>
            <pc:sldMk cId="1068336228" sldId="268"/>
            <ac:spMk id="47" creationId="{A5931BE0-4B93-4D6C-878E-ACC59D6B4587}"/>
          </ac:spMkLst>
        </pc:spChg>
        <pc:spChg chg="add del">
          <ac:chgData name="Nhi" userId="94fbfa3518cd88eb" providerId="LiveId" clId="{F81F225B-B0B0-4184-8F8E-08E8E936CE38}" dt="2023-04-22T09:16:41.345" v="2819" actId="26606"/>
          <ac:spMkLst>
            <pc:docMk/>
            <pc:sldMk cId="1068336228" sldId="268"/>
            <ac:spMk id="48" creationId="{A5931BE0-4B93-4D6C-878E-ACC59D6B4587}"/>
          </ac:spMkLst>
        </pc:spChg>
        <pc:spChg chg="add del">
          <ac:chgData name="Nhi" userId="94fbfa3518cd88eb" providerId="LiveId" clId="{F81F225B-B0B0-4184-8F8E-08E8E936CE38}" dt="2023-04-22T09:16:41.345" v="2819" actId="26606"/>
          <ac:spMkLst>
            <pc:docMk/>
            <pc:sldMk cId="1068336228" sldId="268"/>
            <ac:spMk id="50" creationId="{C5D31EF7-7A67-43B2-8B5E-B4A6241B1A83}"/>
          </ac:spMkLst>
        </pc:spChg>
        <pc:spChg chg="add del">
          <ac:chgData name="Nhi" userId="94fbfa3518cd88eb" providerId="LiveId" clId="{F81F225B-B0B0-4184-8F8E-08E8E936CE38}" dt="2023-04-22T09:19:49.496" v="2833" actId="26606"/>
          <ac:spMkLst>
            <pc:docMk/>
            <pc:sldMk cId="1068336228" sldId="268"/>
            <ac:spMk id="53" creationId="{3E6AA126-9DDC-4FBE-AEE6-8D0E982B0E2C}"/>
          </ac:spMkLst>
        </pc:spChg>
        <pc:grpChg chg="add del">
          <ac:chgData name="Nhi" userId="94fbfa3518cd88eb" providerId="LiveId" clId="{F81F225B-B0B0-4184-8F8E-08E8E936CE38}" dt="2023-04-22T09:20:23.008" v="2840" actId="26606"/>
          <ac:grpSpMkLst>
            <pc:docMk/>
            <pc:sldMk cId="1068336228" sldId="268"/>
            <ac:grpSpMk id="28" creationId="{3BDBC526-6DCD-4FF6-8395-D8C22E46E527}"/>
          </ac:grpSpMkLst>
        </pc:grpChg>
        <pc:grpChg chg="add">
          <ac:chgData name="Nhi" userId="94fbfa3518cd88eb" providerId="LiveId" clId="{F81F225B-B0B0-4184-8F8E-08E8E936CE38}" dt="2023-04-22T09:20:23.008" v="2840" actId="26606"/>
          <ac:grpSpMkLst>
            <pc:docMk/>
            <pc:sldMk cId="1068336228" sldId="268"/>
            <ac:grpSpMk id="39" creationId="{3BDBC526-6DCD-4FF6-8395-D8C22E46E527}"/>
          </ac:grpSpMkLst>
        </pc:grpChg>
        <pc:grpChg chg="add del">
          <ac:chgData name="Nhi" userId="94fbfa3518cd88eb" providerId="LiveId" clId="{F81F225B-B0B0-4184-8F8E-08E8E936CE38}" dt="2023-04-22T09:19:49.496" v="2833" actId="26606"/>
          <ac:grpSpMkLst>
            <pc:docMk/>
            <pc:sldMk cId="1068336228" sldId="268"/>
            <ac:grpSpMk id="41" creationId="{3BDBC526-6DCD-4FF6-8395-D8C22E46E527}"/>
          </ac:grpSpMkLst>
        </pc:grpChg>
        <pc:grpChg chg="add del">
          <ac:chgData name="Nhi" userId="94fbfa3518cd88eb" providerId="LiveId" clId="{F81F225B-B0B0-4184-8F8E-08E8E936CE38}" dt="2023-04-22T09:16:41.345" v="2819" actId="26606"/>
          <ac:grpSpMkLst>
            <pc:docMk/>
            <pc:sldMk cId="1068336228" sldId="268"/>
            <ac:grpSpMk id="42" creationId="{3BDBC526-6DCD-4FF6-8395-D8C22E46E527}"/>
          </ac:grpSpMkLst>
        </pc:grpChg>
        <pc:grpChg chg="add del">
          <ac:chgData name="Nhi" userId="94fbfa3518cd88eb" providerId="LiveId" clId="{F81F225B-B0B0-4184-8F8E-08E8E936CE38}" dt="2023-04-22T09:19:49.496" v="2833" actId="26606"/>
          <ac:grpSpMkLst>
            <pc:docMk/>
            <pc:sldMk cId="1068336228" sldId="268"/>
            <ac:grpSpMk id="49" creationId="{11F8F457-0192-4F9A-9EEF-D784521FAC11}"/>
          </ac:grpSpMkLst>
        </pc:grpChg>
        <pc:picChg chg="add del mod">
          <ac:chgData name="Nhi" userId="94fbfa3518cd88eb" providerId="LiveId" clId="{F81F225B-B0B0-4184-8F8E-08E8E936CE38}" dt="2023-04-22T09:13:47.218" v="2680" actId="21"/>
          <ac:picMkLst>
            <pc:docMk/>
            <pc:sldMk cId="1068336228" sldId="268"/>
            <ac:picMk id="5" creationId="{AB09A9DE-D73F-7E26-EBBA-69307CFF969A}"/>
          </ac:picMkLst>
        </pc:picChg>
        <pc:picChg chg="add del mod">
          <ac:chgData name="Nhi" userId="94fbfa3518cd88eb" providerId="LiveId" clId="{F81F225B-B0B0-4184-8F8E-08E8E936CE38}" dt="2023-04-22T09:19:51.863" v="2834" actId="478"/>
          <ac:picMkLst>
            <pc:docMk/>
            <pc:sldMk cId="1068336228" sldId="268"/>
            <ac:picMk id="6" creationId="{8D93C8D3-6FC6-87AD-52F6-C49E2CA2BEC6}"/>
          </ac:picMkLst>
        </pc:picChg>
        <pc:picChg chg="add mod">
          <ac:chgData name="Nhi" userId="94fbfa3518cd88eb" providerId="LiveId" clId="{F81F225B-B0B0-4184-8F8E-08E8E936CE38}" dt="2023-04-22T09:21:04.976" v="2851" actId="1076"/>
          <ac:picMkLst>
            <pc:docMk/>
            <pc:sldMk cId="1068336228" sldId="268"/>
            <ac:picMk id="7" creationId="{9051A3F9-7EF5-D9AB-8B31-54336F89096A}"/>
          </ac:picMkLst>
        </pc:picChg>
        <pc:picChg chg="add del">
          <ac:chgData name="Nhi" userId="94fbfa3518cd88eb" providerId="LiveId" clId="{F81F225B-B0B0-4184-8F8E-08E8E936CE38}" dt="2023-04-22T09:19:01.091" v="2825" actId="21"/>
          <ac:picMkLst>
            <pc:docMk/>
            <pc:sldMk cId="1068336228" sldId="268"/>
            <ac:picMk id="24" creationId="{9387C4FA-B26E-DB1B-84A8-AAB141168680}"/>
          </ac:picMkLst>
        </pc:picChg>
        <pc:picChg chg="add del">
          <ac:chgData name="Nhi" userId="94fbfa3518cd88eb" providerId="LiveId" clId="{F81F225B-B0B0-4184-8F8E-08E8E936CE38}" dt="2023-04-22T09:16:41.345" v="2819" actId="26606"/>
          <ac:picMkLst>
            <pc:docMk/>
            <pc:sldMk cId="1068336228" sldId="268"/>
            <ac:picMk id="38" creationId="{07D80020-58BC-C7F5-C245-AF99813D43A8}"/>
          </ac:picMkLst>
        </pc:picChg>
      </pc:sldChg>
      <pc:sldChg chg="addSp delSp modSp new del mod">
        <pc:chgData name="Nhi" userId="94fbfa3518cd88eb" providerId="LiveId" clId="{F81F225B-B0B0-4184-8F8E-08E8E936CE38}" dt="2023-04-22T09:44:03.689" v="2968" actId="2696"/>
        <pc:sldMkLst>
          <pc:docMk/>
          <pc:sldMk cId="3393061753" sldId="269"/>
        </pc:sldMkLst>
        <pc:spChg chg="add mod">
          <ac:chgData name="Nhi" userId="94fbfa3518cd88eb" providerId="LiveId" clId="{F81F225B-B0B0-4184-8F8E-08E8E936CE38}" dt="2023-04-22T09:42:33.391" v="2963" actId="1076"/>
          <ac:spMkLst>
            <pc:docMk/>
            <pc:sldMk cId="3393061753" sldId="269"/>
            <ac:spMk id="4" creationId="{57613A14-4DEE-2211-1D8D-77F48CCBF876}"/>
          </ac:spMkLst>
        </pc:spChg>
        <pc:spChg chg="add mod">
          <ac:chgData name="Nhi" userId="94fbfa3518cd88eb" providerId="LiveId" clId="{F81F225B-B0B0-4184-8F8E-08E8E936CE38}" dt="2023-04-22T09:36:32.012" v="2892" actId="255"/>
          <ac:spMkLst>
            <pc:docMk/>
            <pc:sldMk cId="3393061753" sldId="269"/>
            <ac:spMk id="5" creationId="{904A6799-F143-3163-F1D0-D6A14A97D6AF}"/>
          </ac:spMkLst>
        </pc:spChg>
        <pc:spChg chg="add del mod">
          <ac:chgData name="Nhi" userId="94fbfa3518cd88eb" providerId="LiveId" clId="{F81F225B-B0B0-4184-8F8E-08E8E936CE38}" dt="2023-04-22T09:42:41.471" v="2965" actId="478"/>
          <ac:spMkLst>
            <pc:docMk/>
            <pc:sldMk cId="3393061753" sldId="269"/>
            <ac:spMk id="6" creationId="{2731ED12-DEBC-6A7D-EFDC-A3F73FA1272A}"/>
          </ac:spMkLst>
        </pc:spChg>
        <pc:spChg chg="add del mod">
          <ac:chgData name="Nhi" userId="94fbfa3518cd88eb" providerId="LiveId" clId="{F81F225B-B0B0-4184-8F8E-08E8E936CE38}" dt="2023-04-22T09:38:58.729" v="2915" actId="478"/>
          <ac:spMkLst>
            <pc:docMk/>
            <pc:sldMk cId="3393061753" sldId="269"/>
            <ac:spMk id="7" creationId="{52B9A8B4-9F00-DCFD-1753-0CB0C0DD8667}"/>
          </ac:spMkLst>
        </pc:spChg>
        <pc:spChg chg="add del mod">
          <ac:chgData name="Nhi" userId="94fbfa3518cd88eb" providerId="LiveId" clId="{F81F225B-B0B0-4184-8F8E-08E8E936CE38}" dt="2023-04-22T09:40:15.623" v="2930" actId="11529"/>
          <ac:spMkLst>
            <pc:docMk/>
            <pc:sldMk cId="3393061753" sldId="269"/>
            <ac:spMk id="8" creationId="{BA248D07-8F14-FEC4-4C06-DD06B20593D3}"/>
          </ac:spMkLst>
        </pc:spChg>
        <pc:spChg chg="add del mod">
          <ac:chgData name="Nhi" userId="94fbfa3518cd88eb" providerId="LiveId" clId="{F81F225B-B0B0-4184-8F8E-08E8E936CE38}" dt="2023-04-22T09:42:44.545" v="2966" actId="478"/>
          <ac:spMkLst>
            <pc:docMk/>
            <pc:sldMk cId="3393061753" sldId="269"/>
            <ac:spMk id="9" creationId="{F2B5E162-6C77-A810-9E07-08F053156209}"/>
          </ac:spMkLst>
        </pc:spChg>
        <pc:spChg chg="add del mod">
          <ac:chgData name="Nhi" userId="94fbfa3518cd88eb" providerId="LiveId" clId="{F81F225B-B0B0-4184-8F8E-08E8E936CE38}" dt="2023-04-22T09:42:38.009" v="2964" actId="478"/>
          <ac:spMkLst>
            <pc:docMk/>
            <pc:sldMk cId="3393061753" sldId="269"/>
            <ac:spMk id="10" creationId="{E5DCAFDE-4808-C7A4-4F38-BEC786763B91}"/>
          </ac:spMkLst>
        </pc:spChg>
        <pc:graphicFrameChg chg="add modGraphic">
          <ac:chgData name="Nhi" userId="94fbfa3518cd88eb" providerId="LiveId" clId="{F81F225B-B0B0-4184-8F8E-08E8E936CE38}" dt="2023-04-22T09:43:15.691" v="2967" actId="1032"/>
          <ac:graphicFrameMkLst>
            <pc:docMk/>
            <pc:sldMk cId="3393061753" sldId="269"/>
            <ac:graphicFrameMk id="11" creationId="{8CE7F370-EABD-8DFE-C2DD-0646AE8D2990}"/>
          </ac:graphicFrameMkLst>
        </pc:graphicFrameChg>
      </pc:sldChg>
      <pc:sldChg chg="addSp delSp modSp new mod">
        <pc:chgData name="Nhi" userId="94fbfa3518cd88eb" providerId="LiveId" clId="{F81F225B-B0B0-4184-8F8E-08E8E936CE38}" dt="2023-05-19T14:33:45.685" v="6628" actId="1076"/>
        <pc:sldMkLst>
          <pc:docMk/>
          <pc:sldMk cId="3587487791" sldId="269"/>
        </pc:sldMkLst>
        <pc:spChg chg="del mod">
          <ac:chgData name="Nhi" userId="94fbfa3518cd88eb" providerId="LiveId" clId="{F81F225B-B0B0-4184-8F8E-08E8E936CE38}" dt="2023-04-22T09:44:51.520" v="3004" actId="21"/>
          <ac:spMkLst>
            <pc:docMk/>
            <pc:sldMk cId="3587487791" sldId="269"/>
            <ac:spMk id="2" creationId="{2742BB1B-3320-81E8-8652-0359AFEB6540}"/>
          </ac:spMkLst>
        </pc:spChg>
        <pc:spChg chg="add mod">
          <ac:chgData name="Nhi" userId="94fbfa3518cd88eb" providerId="LiveId" clId="{F81F225B-B0B0-4184-8F8E-08E8E936CE38}" dt="2023-05-19T14:33:43.519" v="6627" actId="1076"/>
          <ac:spMkLst>
            <pc:docMk/>
            <pc:sldMk cId="3587487791" sldId="269"/>
            <ac:spMk id="4" creationId="{137ADA7C-CDC6-139D-FABA-45CBFBF8CB97}"/>
          </ac:spMkLst>
        </pc:spChg>
        <pc:spChg chg="add del mod">
          <ac:chgData name="Nhi" userId="94fbfa3518cd88eb" providerId="LiveId" clId="{F81F225B-B0B0-4184-8F8E-08E8E936CE38}" dt="2023-04-22T09:44:54.164" v="3005" actId="21"/>
          <ac:spMkLst>
            <pc:docMk/>
            <pc:sldMk cId="3587487791" sldId="269"/>
            <ac:spMk id="6" creationId="{ACBE1B3D-B5C4-D1F8-BDBE-7492989A5318}"/>
          </ac:spMkLst>
        </pc:spChg>
        <pc:spChg chg="add mod">
          <ac:chgData name="Nhi" userId="94fbfa3518cd88eb" providerId="LiveId" clId="{F81F225B-B0B0-4184-8F8E-08E8E936CE38}" dt="2023-04-22T11:09:23.048" v="3416" actId="1076"/>
          <ac:spMkLst>
            <pc:docMk/>
            <pc:sldMk cId="3587487791" sldId="269"/>
            <ac:spMk id="7" creationId="{09F4940A-DB96-C177-EE77-2BC8EA143D63}"/>
          </ac:spMkLst>
        </pc:spChg>
        <pc:spChg chg="add mod">
          <ac:chgData name="Nhi" userId="94fbfa3518cd88eb" providerId="LiveId" clId="{F81F225B-B0B0-4184-8F8E-08E8E936CE38}" dt="2023-05-19T14:33:45.685" v="6628" actId="1076"/>
          <ac:spMkLst>
            <pc:docMk/>
            <pc:sldMk cId="3587487791" sldId="269"/>
            <ac:spMk id="8" creationId="{520E376D-2A01-6053-E1F8-B4D2F5A6CE77}"/>
          </ac:spMkLst>
        </pc:spChg>
      </pc:sldChg>
      <pc:sldChg chg="addSp delSp modSp new mod addAnim delAnim modAnim">
        <pc:chgData name="Nhi" userId="94fbfa3518cd88eb" providerId="LiveId" clId="{F81F225B-B0B0-4184-8F8E-08E8E936CE38}" dt="2023-05-07T13:27:38.435" v="6091" actId="1076"/>
        <pc:sldMkLst>
          <pc:docMk/>
          <pc:sldMk cId="3886032340" sldId="270"/>
        </pc:sldMkLst>
        <pc:spChg chg="mod">
          <ac:chgData name="Nhi" userId="94fbfa3518cd88eb" providerId="LiveId" clId="{F81F225B-B0B0-4184-8F8E-08E8E936CE38}" dt="2023-04-24T11:38:15.022" v="4539" actId="1076"/>
          <ac:spMkLst>
            <pc:docMk/>
            <pc:sldMk cId="3886032340" sldId="270"/>
            <ac:spMk id="3" creationId="{A5220667-EFBB-E113-89E3-AF9CDC0FB4B2}"/>
          </ac:spMkLst>
        </pc:spChg>
        <pc:spChg chg="add mod">
          <ac:chgData name="Nhi" userId="94fbfa3518cd88eb" providerId="LiveId" clId="{F81F225B-B0B0-4184-8F8E-08E8E936CE38}" dt="2023-05-07T13:23:59.403" v="6064" actId="1076"/>
          <ac:spMkLst>
            <pc:docMk/>
            <pc:sldMk cId="3886032340" sldId="270"/>
            <ac:spMk id="4" creationId="{11406332-F3DD-D4D7-7D39-6A2F95B31917}"/>
          </ac:spMkLst>
        </pc:spChg>
        <pc:spChg chg="add mod">
          <ac:chgData name="Nhi" userId="94fbfa3518cd88eb" providerId="LiveId" clId="{F81F225B-B0B0-4184-8F8E-08E8E936CE38}" dt="2023-04-24T03:55:18.494" v="4255" actId="1076"/>
          <ac:spMkLst>
            <pc:docMk/>
            <pc:sldMk cId="3886032340" sldId="270"/>
            <ac:spMk id="5" creationId="{184ACCA6-2EEE-34EF-B1F8-E2D782C0EDD7}"/>
          </ac:spMkLst>
        </pc:spChg>
        <pc:spChg chg="add mod">
          <ac:chgData name="Nhi" userId="94fbfa3518cd88eb" providerId="LiveId" clId="{F81F225B-B0B0-4184-8F8E-08E8E936CE38}" dt="2023-04-24T11:38:15.022" v="4539" actId="1076"/>
          <ac:spMkLst>
            <pc:docMk/>
            <pc:sldMk cId="3886032340" sldId="270"/>
            <ac:spMk id="6" creationId="{867AA9CE-77E8-35B6-E1E7-05C555154E65}"/>
          </ac:spMkLst>
        </pc:spChg>
        <pc:spChg chg="add mod">
          <ac:chgData name="Nhi" userId="94fbfa3518cd88eb" providerId="LiveId" clId="{F81F225B-B0B0-4184-8F8E-08E8E936CE38}" dt="2023-04-24T11:38:15.022" v="4539" actId="1076"/>
          <ac:spMkLst>
            <pc:docMk/>
            <pc:sldMk cId="3886032340" sldId="270"/>
            <ac:spMk id="7" creationId="{E70DE38D-2B02-83FB-2D44-7D70F51DAFFA}"/>
          </ac:spMkLst>
        </pc:spChg>
        <pc:spChg chg="add mod">
          <ac:chgData name="Nhi" userId="94fbfa3518cd88eb" providerId="LiveId" clId="{F81F225B-B0B0-4184-8F8E-08E8E936CE38}" dt="2023-04-25T16:48:35.077" v="4604" actId="1076"/>
          <ac:spMkLst>
            <pc:docMk/>
            <pc:sldMk cId="3886032340" sldId="270"/>
            <ac:spMk id="8" creationId="{C712B3DD-0668-6C12-D932-F1212145E23B}"/>
          </ac:spMkLst>
        </pc:spChg>
        <pc:spChg chg="add mod">
          <ac:chgData name="Nhi" userId="94fbfa3518cd88eb" providerId="LiveId" clId="{F81F225B-B0B0-4184-8F8E-08E8E936CE38}" dt="2023-05-07T13:23:36.658" v="6059" actId="1076"/>
          <ac:spMkLst>
            <pc:docMk/>
            <pc:sldMk cId="3886032340" sldId="270"/>
            <ac:spMk id="17" creationId="{FCAA1C33-8C7C-4A16-7EFE-27CB0AAD0738}"/>
          </ac:spMkLst>
        </pc:spChg>
        <pc:spChg chg="add mod">
          <ac:chgData name="Nhi" userId="94fbfa3518cd88eb" providerId="LiveId" clId="{F81F225B-B0B0-4184-8F8E-08E8E936CE38}" dt="2023-04-25T16:49:23.029" v="4615" actId="1076"/>
          <ac:spMkLst>
            <pc:docMk/>
            <pc:sldMk cId="3886032340" sldId="270"/>
            <ac:spMk id="18" creationId="{546B1190-FA12-45A0-B014-7B58F926588B}"/>
          </ac:spMkLst>
        </pc:spChg>
        <pc:spChg chg="add mod">
          <ac:chgData name="Nhi" userId="94fbfa3518cd88eb" providerId="LiveId" clId="{F81F225B-B0B0-4184-8F8E-08E8E936CE38}" dt="2023-04-25T16:49:18.807" v="4614" actId="1076"/>
          <ac:spMkLst>
            <pc:docMk/>
            <pc:sldMk cId="3886032340" sldId="270"/>
            <ac:spMk id="19" creationId="{8AD7B567-CA0E-04AE-307C-B4E8963D5B1D}"/>
          </ac:spMkLst>
        </pc:spChg>
        <pc:spChg chg="add mod">
          <ac:chgData name="Nhi" userId="94fbfa3518cd88eb" providerId="LiveId" clId="{F81F225B-B0B0-4184-8F8E-08E8E936CE38}" dt="2023-04-24T11:38:26.785" v="4542" actId="1076"/>
          <ac:spMkLst>
            <pc:docMk/>
            <pc:sldMk cId="3886032340" sldId="270"/>
            <ac:spMk id="24" creationId="{5E73614A-B9F3-D780-13B4-E3BCCF918796}"/>
          </ac:spMkLst>
        </pc:spChg>
        <pc:spChg chg="add del mod">
          <ac:chgData name="Nhi" userId="94fbfa3518cd88eb" providerId="LiveId" clId="{F81F225B-B0B0-4184-8F8E-08E8E936CE38}" dt="2023-05-07T13:24:12.946" v="6068" actId="478"/>
          <ac:spMkLst>
            <pc:docMk/>
            <pc:sldMk cId="3886032340" sldId="270"/>
            <ac:spMk id="25" creationId="{F1DDEB86-A317-A996-467E-7AA2445D6FAA}"/>
          </ac:spMkLst>
        </pc:spChg>
        <pc:spChg chg="add mod">
          <ac:chgData name="Nhi" userId="94fbfa3518cd88eb" providerId="LiveId" clId="{F81F225B-B0B0-4184-8F8E-08E8E936CE38}" dt="2023-05-07T13:24:35.469" v="6071" actId="1076"/>
          <ac:spMkLst>
            <pc:docMk/>
            <pc:sldMk cId="3886032340" sldId="270"/>
            <ac:spMk id="28" creationId="{E4A8292E-92B1-B465-92E4-DEA4834CD037}"/>
          </ac:spMkLst>
        </pc:spChg>
        <pc:spChg chg="add del mod">
          <ac:chgData name="Nhi" userId="94fbfa3518cd88eb" providerId="LiveId" clId="{F81F225B-B0B0-4184-8F8E-08E8E936CE38}" dt="2023-05-07T13:19:32.209" v="6027" actId="21"/>
          <ac:spMkLst>
            <pc:docMk/>
            <pc:sldMk cId="3886032340" sldId="270"/>
            <ac:spMk id="37" creationId="{C7462E44-FB6A-5DDF-49FF-1EDC5F217531}"/>
          </ac:spMkLst>
        </pc:spChg>
        <pc:spChg chg="add del mod">
          <ac:chgData name="Nhi" userId="94fbfa3518cd88eb" providerId="LiveId" clId="{F81F225B-B0B0-4184-8F8E-08E8E936CE38}" dt="2023-04-25T17:02:04.503" v="4802"/>
          <ac:spMkLst>
            <pc:docMk/>
            <pc:sldMk cId="3886032340" sldId="270"/>
            <ac:spMk id="46" creationId="{F6E1BBF3-9831-6261-635A-D5997E08672B}"/>
          </ac:spMkLst>
        </pc:spChg>
        <pc:spChg chg="add del mod">
          <ac:chgData name="Nhi" userId="94fbfa3518cd88eb" providerId="LiveId" clId="{F81F225B-B0B0-4184-8F8E-08E8E936CE38}" dt="2023-05-07T13:24:09.049" v="6067" actId="478"/>
          <ac:spMkLst>
            <pc:docMk/>
            <pc:sldMk cId="3886032340" sldId="270"/>
            <ac:spMk id="47" creationId="{F8CC33D8-79DC-FDA8-07C5-A0D8C3954ADD}"/>
          </ac:spMkLst>
        </pc:spChg>
        <pc:spChg chg="add mod">
          <ac:chgData name="Nhi" userId="94fbfa3518cd88eb" providerId="LiveId" clId="{F81F225B-B0B0-4184-8F8E-08E8E936CE38}" dt="2023-05-07T13:24:58.126" v="6076" actId="1076"/>
          <ac:spMkLst>
            <pc:docMk/>
            <pc:sldMk cId="3886032340" sldId="270"/>
            <ac:spMk id="49" creationId="{FB7A817D-5C63-3813-5472-EA0774F62EA2}"/>
          </ac:spMkLst>
        </pc:spChg>
        <pc:spChg chg="add mod">
          <ac:chgData name="Nhi" userId="94fbfa3518cd88eb" providerId="LiveId" clId="{F81F225B-B0B0-4184-8F8E-08E8E936CE38}" dt="2023-04-24T11:38:15.022" v="4539" actId="1076"/>
          <ac:spMkLst>
            <pc:docMk/>
            <pc:sldMk cId="3886032340" sldId="270"/>
            <ac:spMk id="55" creationId="{C71D89E2-8C08-533F-D05C-2B24F62223B3}"/>
          </ac:spMkLst>
        </pc:spChg>
        <pc:spChg chg="add mod">
          <ac:chgData name="Nhi" userId="94fbfa3518cd88eb" providerId="LiveId" clId="{F81F225B-B0B0-4184-8F8E-08E8E936CE38}" dt="2023-04-24T11:38:15.022" v="4539" actId="1076"/>
          <ac:spMkLst>
            <pc:docMk/>
            <pc:sldMk cId="3886032340" sldId="270"/>
            <ac:spMk id="56" creationId="{E2FD9632-3668-4312-0839-8812E70E7724}"/>
          </ac:spMkLst>
        </pc:spChg>
        <pc:spChg chg="add mod">
          <ac:chgData name="Nhi" userId="94fbfa3518cd88eb" providerId="LiveId" clId="{F81F225B-B0B0-4184-8F8E-08E8E936CE38}" dt="2023-05-07T13:23:44.886" v="6062" actId="1076"/>
          <ac:spMkLst>
            <pc:docMk/>
            <pc:sldMk cId="3886032340" sldId="270"/>
            <ac:spMk id="57" creationId="{580EBE21-0170-B28F-0E04-D38081010420}"/>
          </ac:spMkLst>
        </pc:spChg>
        <pc:spChg chg="add mod ord">
          <ac:chgData name="Nhi" userId="94fbfa3518cd88eb" providerId="LiveId" clId="{F81F225B-B0B0-4184-8F8E-08E8E936CE38}" dt="2023-05-07T13:20:52.217" v="6036" actId="14100"/>
          <ac:spMkLst>
            <pc:docMk/>
            <pc:sldMk cId="3886032340" sldId="270"/>
            <ac:spMk id="60" creationId="{1D5967EA-5AA8-CCE5-A97D-CBFBD52CDCE1}"/>
          </ac:spMkLst>
        </pc:spChg>
        <pc:spChg chg="add mod">
          <ac:chgData name="Nhi" userId="94fbfa3518cd88eb" providerId="LiveId" clId="{F81F225B-B0B0-4184-8F8E-08E8E936CE38}" dt="2023-04-24T11:38:15.022" v="4539" actId="1076"/>
          <ac:spMkLst>
            <pc:docMk/>
            <pc:sldMk cId="3886032340" sldId="270"/>
            <ac:spMk id="69" creationId="{ABA6833F-17C6-0C52-C9A3-48A07519BBCE}"/>
          </ac:spMkLst>
        </pc:spChg>
        <pc:spChg chg="add mod">
          <ac:chgData name="Nhi" userId="94fbfa3518cd88eb" providerId="LiveId" clId="{F81F225B-B0B0-4184-8F8E-08E8E936CE38}" dt="2023-04-24T11:38:15.022" v="4539" actId="1076"/>
          <ac:spMkLst>
            <pc:docMk/>
            <pc:sldMk cId="3886032340" sldId="270"/>
            <ac:spMk id="70" creationId="{0B3F1FD8-87D8-6754-582B-7A5CCC8920BE}"/>
          </ac:spMkLst>
        </pc:spChg>
        <pc:spChg chg="add mod">
          <ac:chgData name="Nhi" userId="94fbfa3518cd88eb" providerId="LiveId" clId="{F81F225B-B0B0-4184-8F8E-08E8E936CE38}" dt="2023-04-24T11:38:15.022" v="4539" actId="1076"/>
          <ac:spMkLst>
            <pc:docMk/>
            <pc:sldMk cId="3886032340" sldId="270"/>
            <ac:spMk id="82" creationId="{11627C33-5415-9342-9FBC-395583F5296A}"/>
          </ac:spMkLst>
        </pc:spChg>
        <pc:spChg chg="add mod">
          <ac:chgData name="Nhi" userId="94fbfa3518cd88eb" providerId="LiveId" clId="{F81F225B-B0B0-4184-8F8E-08E8E936CE38}" dt="2023-04-24T11:38:15.022" v="4539" actId="1076"/>
          <ac:spMkLst>
            <pc:docMk/>
            <pc:sldMk cId="3886032340" sldId="270"/>
            <ac:spMk id="105" creationId="{A2BE1EEA-08A0-729B-9853-2618CB8D8EBD}"/>
          </ac:spMkLst>
        </pc:spChg>
        <pc:spChg chg="add mod">
          <ac:chgData name="Nhi" userId="94fbfa3518cd88eb" providerId="LiveId" clId="{F81F225B-B0B0-4184-8F8E-08E8E936CE38}" dt="2023-04-24T11:38:15.022" v="4539" actId="1076"/>
          <ac:spMkLst>
            <pc:docMk/>
            <pc:sldMk cId="3886032340" sldId="270"/>
            <ac:spMk id="106" creationId="{DABFB70E-C761-2873-DE85-C8F3975F00CD}"/>
          </ac:spMkLst>
        </pc:spChg>
        <pc:spChg chg="add mod">
          <ac:chgData name="Nhi" userId="94fbfa3518cd88eb" providerId="LiveId" clId="{F81F225B-B0B0-4184-8F8E-08E8E936CE38}" dt="2023-04-24T11:38:15.022" v="4539" actId="1076"/>
          <ac:spMkLst>
            <pc:docMk/>
            <pc:sldMk cId="3886032340" sldId="270"/>
            <ac:spMk id="120" creationId="{0E989269-C19F-771B-40FD-D4A94AB9706A}"/>
          </ac:spMkLst>
        </pc:spChg>
        <pc:spChg chg="add del mod">
          <ac:chgData name="Nhi" userId="94fbfa3518cd88eb" providerId="LiveId" clId="{F81F225B-B0B0-4184-8F8E-08E8E936CE38}" dt="2023-04-24T04:22:46.060" v="4326" actId="21"/>
          <ac:spMkLst>
            <pc:docMk/>
            <pc:sldMk cId="3886032340" sldId="270"/>
            <ac:spMk id="127" creationId="{BD419C86-6E40-6AF2-60C1-FAA4D1BBB77F}"/>
          </ac:spMkLst>
        </pc:spChg>
        <pc:spChg chg="add mod">
          <ac:chgData name="Nhi" userId="94fbfa3518cd88eb" providerId="LiveId" clId="{F81F225B-B0B0-4184-8F8E-08E8E936CE38}" dt="2023-04-25T16:48:53.422" v="4608" actId="1076"/>
          <ac:spMkLst>
            <pc:docMk/>
            <pc:sldMk cId="3886032340" sldId="270"/>
            <ac:spMk id="128" creationId="{EE09B1BB-880D-4A5F-FFAE-69875A16AF2F}"/>
          </ac:spMkLst>
        </pc:spChg>
        <pc:spChg chg="add mod">
          <ac:chgData name="Nhi" userId="94fbfa3518cd88eb" providerId="LiveId" clId="{F81F225B-B0B0-4184-8F8E-08E8E936CE38}" dt="2023-04-25T16:48:49.720" v="4607" actId="1076"/>
          <ac:spMkLst>
            <pc:docMk/>
            <pc:sldMk cId="3886032340" sldId="270"/>
            <ac:spMk id="129" creationId="{C6DE516D-DF29-8D01-3E2B-E4A30A4A564F}"/>
          </ac:spMkLst>
        </pc:spChg>
        <pc:spChg chg="add del mod">
          <ac:chgData name="Nhi" userId="94fbfa3518cd88eb" providerId="LiveId" clId="{F81F225B-B0B0-4184-8F8E-08E8E936CE38}" dt="2023-04-25T16:50:46.523" v="4632" actId="478"/>
          <ac:spMkLst>
            <pc:docMk/>
            <pc:sldMk cId="3886032340" sldId="270"/>
            <ac:spMk id="134" creationId="{129CC2EA-696F-5470-74ED-D88DFDC0AAB2}"/>
          </ac:spMkLst>
        </pc:spChg>
        <pc:graphicFrameChg chg="add mod modGraphic">
          <ac:chgData name="Nhi" userId="94fbfa3518cd88eb" providerId="LiveId" clId="{F81F225B-B0B0-4184-8F8E-08E8E936CE38}" dt="2023-05-07T13:27:38.435" v="6091" actId="1076"/>
          <ac:graphicFrameMkLst>
            <pc:docMk/>
            <pc:sldMk cId="3886032340" sldId="270"/>
            <ac:graphicFrameMk id="135" creationId="{DE793ED5-726E-929B-2DB1-9A8712C77A1F}"/>
          </ac:graphicFrameMkLst>
        </pc:graphicFrameChg>
        <pc:picChg chg="add mod">
          <ac:chgData name="Nhi" userId="94fbfa3518cd88eb" providerId="LiveId" clId="{F81F225B-B0B0-4184-8F8E-08E8E936CE38}" dt="2023-05-07T13:23:06.936" v="6052" actId="14100"/>
          <ac:picMkLst>
            <pc:docMk/>
            <pc:sldMk cId="3886032340" sldId="270"/>
            <ac:picMk id="14" creationId="{BBEC6172-B1BF-E073-30A8-4B5BE160B10F}"/>
          </ac:picMkLst>
        </pc:picChg>
        <pc:picChg chg="add mod">
          <ac:chgData name="Nhi" userId="94fbfa3518cd88eb" providerId="LiveId" clId="{F81F225B-B0B0-4184-8F8E-08E8E936CE38}" dt="2023-05-07T13:23:19.504" v="6054" actId="1076"/>
          <ac:picMkLst>
            <pc:docMk/>
            <pc:sldMk cId="3886032340" sldId="270"/>
            <ac:picMk id="15" creationId="{9B3BD795-E3AF-819F-2C89-4AE4B1D714C7}"/>
          </ac:picMkLst>
        </pc:picChg>
        <pc:picChg chg="add mod">
          <ac:chgData name="Nhi" userId="94fbfa3518cd88eb" providerId="LiveId" clId="{F81F225B-B0B0-4184-8F8E-08E8E936CE38}" dt="2023-04-24T11:38:15.022" v="4539" actId="1076"/>
          <ac:picMkLst>
            <pc:docMk/>
            <pc:sldMk cId="3886032340" sldId="270"/>
            <ac:picMk id="121" creationId="{C726E9E8-3D7F-D36F-0D83-8CFED3D25353}"/>
          </ac:picMkLst>
        </pc:picChg>
        <pc:picChg chg="add mod">
          <ac:chgData name="Nhi" userId="94fbfa3518cd88eb" providerId="LiveId" clId="{F81F225B-B0B0-4184-8F8E-08E8E936CE38}" dt="2023-04-24T11:38:15.022" v="4539" actId="1076"/>
          <ac:picMkLst>
            <pc:docMk/>
            <pc:sldMk cId="3886032340" sldId="270"/>
            <ac:picMk id="122" creationId="{1D238B57-BAA2-4257-4DD3-237BB69092B7}"/>
          </ac:picMkLst>
        </pc:picChg>
        <pc:picChg chg="add mod">
          <ac:chgData name="Nhi" userId="94fbfa3518cd88eb" providerId="LiveId" clId="{F81F225B-B0B0-4184-8F8E-08E8E936CE38}" dt="2023-04-24T11:38:15.022" v="4539" actId="1076"/>
          <ac:picMkLst>
            <pc:docMk/>
            <pc:sldMk cId="3886032340" sldId="270"/>
            <ac:picMk id="123" creationId="{7C8AF846-A2DC-75DC-C8A4-C06B2536C859}"/>
          </ac:picMkLst>
        </pc:picChg>
        <pc:cxnChg chg="add mod">
          <ac:chgData name="Nhi" userId="94fbfa3518cd88eb" providerId="LiveId" clId="{F81F225B-B0B0-4184-8F8E-08E8E936CE38}" dt="2023-04-25T16:48:42.056" v="4605" actId="14100"/>
          <ac:cxnSpMkLst>
            <pc:docMk/>
            <pc:sldMk cId="3886032340" sldId="270"/>
            <ac:cxnSpMk id="10" creationId="{9F76E661-5DEF-AA3E-5286-FC1BE91162B8}"/>
          </ac:cxnSpMkLst>
        </pc:cxnChg>
        <pc:cxnChg chg="add mod">
          <ac:chgData name="Nhi" userId="94fbfa3518cd88eb" providerId="LiveId" clId="{F81F225B-B0B0-4184-8F8E-08E8E936CE38}" dt="2023-05-07T13:22:44.620" v="6046" actId="14100"/>
          <ac:cxnSpMkLst>
            <pc:docMk/>
            <pc:sldMk cId="3886032340" sldId="270"/>
            <ac:cxnSpMk id="11" creationId="{E1AA759A-55E6-BC1C-2A26-5D27913BB5D0}"/>
          </ac:cxnSpMkLst>
        </pc:cxnChg>
        <pc:cxnChg chg="add mod">
          <ac:chgData name="Nhi" userId="94fbfa3518cd88eb" providerId="LiveId" clId="{F81F225B-B0B0-4184-8F8E-08E8E936CE38}" dt="2023-04-25T16:49:13.718" v="4613" actId="14100"/>
          <ac:cxnSpMkLst>
            <pc:docMk/>
            <pc:sldMk cId="3886032340" sldId="270"/>
            <ac:cxnSpMk id="13" creationId="{390D26A0-E064-EBCB-2969-26A4A933D7C4}"/>
          </ac:cxnSpMkLst>
        </pc:cxnChg>
        <pc:cxnChg chg="add mod">
          <ac:chgData name="Nhi" userId="94fbfa3518cd88eb" providerId="LiveId" clId="{F81F225B-B0B0-4184-8F8E-08E8E936CE38}" dt="2023-05-07T13:24:19.902" v="6069" actId="14100"/>
          <ac:cxnSpMkLst>
            <pc:docMk/>
            <pc:sldMk cId="3886032340" sldId="270"/>
            <ac:cxnSpMk id="16" creationId="{A476B235-57D8-C411-3363-46CA25E13560}"/>
          </ac:cxnSpMkLst>
        </pc:cxnChg>
        <pc:cxnChg chg="add mod">
          <ac:chgData name="Nhi" userId="94fbfa3518cd88eb" providerId="LiveId" clId="{F81F225B-B0B0-4184-8F8E-08E8E936CE38}" dt="2023-04-25T17:03:40.752" v="4811" actId="14100"/>
          <ac:cxnSpMkLst>
            <pc:docMk/>
            <pc:sldMk cId="3886032340" sldId="270"/>
            <ac:cxnSpMk id="20" creationId="{D038A8A2-54A0-AC9B-2439-C8388DC17C28}"/>
          </ac:cxnSpMkLst>
        </pc:cxnChg>
        <pc:cxnChg chg="add mod">
          <ac:chgData name="Nhi" userId="94fbfa3518cd88eb" providerId="LiveId" clId="{F81F225B-B0B0-4184-8F8E-08E8E936CE38}" dt="2023-05-07T13:24:43.516" v="6073" actId="1582"/>
          <ac:cxnSpMkLst>
            <pc:docMk/>
            <pc:sldMk cId="3886032340" sldId="270"/>
            <ac:cxnSpMk id="27" creationId="{CBE3C575-B9F6-4CEF-431D-9D9458135B9A}"/>
          </ac:cxnSpMkLst>
        </pc:cxnChg>
        <pc:cxnChg chg="add mod">
          <ac:chgData name="Nhi" userId="94fbfa3518cd88eb" providerId="LiveId" clId="{F81F225B-B0B0-4184-8F8E-08E8E936CE38}" dt="2023-04-24T11:38:15.022" v="4539" actId="1076"/>
          <ac:cxnSpMkLst>
            <pc:docMk/>
            <pc:sldMk cId="3886032340" sldId="270"/>
            <ac:cxnSpMk id="30" creationId="{51E6D8A4-60C7-71A1-7FF4-EC6A86A7DFC6}"/>
          </ac:cxnSpMkLst>
        </pc:cxnChg>
        <pc:cxnChg chg="add mod">
          <ac:chgData name="Nhi" userId="94fbfa3518cd88eb" providerId="LiveId" clId="{F81F225B-B0B0-4184-8F8E-08E8E936CE38}" dt="2023-04-24T11:38:15.022" v="4539" actId="1076"/>
          <ac:cxnSpMkLst>
            <pc:docMk/>
            <pc:sldMk cId="3886032340" sldId="270"/>
            <ac:cxnSpMk id="36" creationId="{C8A2AB5C-A3FE-15FC-18DB-D765BA1D4A9D}"/>
          </ac:cxnSpMkLst>
        </pc:cxnChg>
        <pc:cxnChg chg="add mod">
          <ac:chgData name="Nhi" userId="94fbfa3518cd88eb" providerId="LiveId" clId="{F81F225B-B0B0-4184-8F8E-08E8E936CE38}" dt="2023-04-24T11:38:15.022" v="4539" actId="1076"/>
          <ac:cxnSpMkLst>
            <pc:docMk/>
            <pc:sldMk cId="3886032340" sldId="270"/>
            <ac:cxnSpMk id="41" creationId="{9A9E05EE-288B-3D16-09EA-AF07D73A46F1}"/>
          </ac:cxnSpMkLst>
        </pc:cxnChg>
        <pc:cxnChg chg="add del mod">
          <ac:chgData name="Nhi" userId="94fbfa3518cd88eb" providerId="LiveId" clId="{F81F225B-B0B0-4184-8F8E-08E8E936CE38}" dt="2023-05-07T13:24:03.766" v="6065" actId="478"/>
          <ac:cxnSpMkLst>
            <pc:docMk/>
            <pc:sldMk cId="3886032340" sldId="270"/>
            <ac:cxnSpMk id="42" creationId="{A145D9FA-85B1-87EC-7683-6DCCADFAA8CF}"/>
          </ac:cxnSpMkLst>
        </pc:cxnChg>
        <pc:cxnChg chg="add del mod">
          <ac:chgData name="Nhi" userId="94fbfa3518cd88eb" providerId="LiveId" clId="{F81F225B-B0B0-4184-8F8E-08E8E936CE38}" dt="2023-05-07T13:24:06.188" v="6066" actId="478"/>
          <ac:cxnSpMkLst>
            <pc:docMk/>
            <pc:sldMk cId="3886032340" sldId="270"/>
            <ac:cxnSpMk id="45" creationId="{2A27C46C-9DDD-33FF-2905-EAED785D00B8}"/>
          </ac:cxnSpMkLst>
        </pc:cxnChg>
        <pc:cxnChg chg="add mod">
          <ac:chgData name="Nhi" userId="94fbfa3518cd88eb" providerId="LiveId" clId="{F81F225B-B0B0-4184-8F8E-08E8E936CE38}" dt="2023-04-24T11:38:15.022" v="4539" actId="1076"/>
          <ac:cxnSpMkLst>
            <pc:docMk/>
            <pc:sldMk cId="3886032340" sldId="270"/>
            <ac:cxnSpMk id="48" creationId="{34C927EF-0277-4839-AFAE-A785349E2B56}"/>
          </ac:cxnSpMkLst>
        </pc:cxnChg>
        <pc:cxnChg chg="add mod">
          <ac:chgData name="Nhi" userId="94fbfa3518cd88eb" providerId="LiveId" clId="{F81F225B-B0B0-4184-8F8E-08E8E936CE38}" dt="2023-05-07T13:20:38.477" v="6034" actId="14100"/>
          <ac:cxnSpMkLst>
            <pc:docMk/>
            <pc:sldMk cId="3886032340" sldId="270"/>
            <ac:cxnSpMk id="52" creationId="{F2A55098-1718-D923-7645-ECFD3FB3AD7C}"/>
          </ac:cxnSpMkLst>
        </pc:cxnChg>
        <pc:cxnChg chg="add mod">
          <ac:chgData name="Nhi" userId="94fbfa3518cd88eb" providerId="LiveId" clId="{F81F225B-B0B0-4184-8F8E-08E8E936CE38}" dt="2023-04-24T11:38:15.022" v="4539" actId="1076"/>
          <ac:cxnSpMkLst>
            <pc:docMk/>
            <pc:sldMk cId="3886032340" sldId="270"/>
            <ac:cxnSpMk id="58" creationId="{9BBA5833-4DC5-AC1D-0C33-C74BA540A153}"/>
          </ac:cxnSpMkLst>
        </pc:cxnChg>
        <pc:cxnChg chg="add mod">
          <ac:chgData name="Nhi" userId="94fbfa3518cd88eb" providerId="LiveId" clId="{F81F225B-B0B0-4184-8F8E-08E8E936CE38}" dt="2023-04-24T11:38:15.022" v="4539" actId="1076"/>
          <ac:cxnSpMkLst>
            <pc:docMk/>
            <pc:sldMk cId="3886032340" sldId="270"/>
            <ac:cxnSpMk id="63" creationId="{02AB9FE0-8DC2-BB71-4007-B96280FA1C67}"/>
          </ac:cxnSpMkLst>
        </pc:cxnChg>
        <pc:cxnChg chg="add mod">
          <ac:chgData name="Nhi" userId="94fbfa3518cd88eb" providerId="LiveId" clId="{F81F225B-B0B0-4184-8F8E-08E8E936CE38}" dt="2023-04-24T11:38:15.022" v="4539" actId="1076"/>
          <ac:cxnSpMkLst>
            <pc:docMk/>
            <pc:sldMk cId="3886032340" sldId="270"/>
            <ac:cxnSpMk id="72" creationId="{07E8557E-1D5B-7388-CE10-288F4E90B0DA}"/>
          </ac:cxnSpMkLst>
        </pc:cxnChg>
        <pc:cxnChg chg="add mod">
          <ac:chgData name="Nhi" userId="94fbfa3518cd88eb" providerId="LiveId" clId="{F81F225B-B0B0-4184-8F8E-08E8E936CE38}" dt="2023-04-24T11:38:15.022" v="4539" actId="1076"/>
          <ac:cxnSpMkLst>
            <pc:docMk/>
            <pc:sldMk cId="3886032340" sldId="270"/>
            <ac:cxnSpMk id="94" creationId="{056F1C3F-F1F2-8303-366C-96665E5D216C}"/>
          </ac:cxnSpMkLst>
        </pc:cxnChg>
        <pc:cxnChg chg="add mod">
          <ac:chgData name="Nhi" userId="94fbfa3518cd88eb" providerId="LiveId" clId="{F81F225B-B0B0-4184-8F8E-08E8E936CE38}" dt="2023-04-24T11:38:15.022" v="4539" actId="1076"/>
          <ac:cxnSpMkLst>
            <pc:docMk/>
            <pc:sldMk cId="3886032340" sldId="270"/>
            <ac:cxnSpMk id="102" creationId="{EB489F31-52EC-1846-EC05-DA0E04F63105}"/>
          </ac:cxnSpMkLst>
        </pc:cxnChg>
        <pc:cxnChg chg="add mod">
          <ac:chgData name="Nhi" userId="94fbfa3518cd88eb" providerId="LiveId" clId="{F81F225B-B0B0-4184-8F8E-08E8E936CE38}" dt="2023-04-24T11:38:15.022" v="4539" actId="1076"/>
          <ac:cxnSpMkLst>
            <pc:docMk/>
            <pc:sldMk cId="3886032340" sldId="270"/>
            <ac:cxnSpMk id="108" creationId="{8F7CCBBF-463B-CA87-F844-835114623AC3}"/>
          </ac:cxnSpMkLst>
        </pc:cxnChg>
        <pc:cxnChg chg="add mod">
          <ac:chgData name="Nhi" userId="94fbfa3518cd88eb" providerId="LiveId" clId="{F81F225B-B0B0-4184-8F8E-08E8E936CE38}" dt="2023-04-24T11:38:15.022" v="4539" actId="1076"/>
          <ac:cxnSpMkLst>
            <pc:docMk/>
            <pc:sldMk cId="3886032340" sldId="270"/>
            <ac:cxnSpMk id="114" creationId="{C984D2A9-0A08-38A8-68F8-72932019DF8A}"/>
          </ac:cxnSpMkLst>
        </pc:cxnChg>
        <pc:cxnChg chg="add del mod">
          <ac:chgData name="Nhi" userId="94fbfa3518cd88eb" providerId="LiveId" clId="{F81F225B-B0B0-4184-8F8E-08E8E936CE38}" dt="2023-04-24T04:22:41.845" v="4325" actId="21"/>
          <ac:cxnSpMkLst>
            <pc:docMk/>
            <pc:sldMk cId="3886032340" sldId="270"/>
            <ac:cxnSpMk id="125" creationId="{F1CEC4D9-B72C-6E1C-7925-C19AAA070041}"/>
          </ac:cxnSpMkLst>
        </pc:cxnChg>
        <pc:cxnChg chg="add del mod">
          <ac:chgData name="Nhi" userId="94fbfa3518cd88eb" providerId="LiveId" clId="{F81F225B-B0B0-4184-8F8E-08E8E936CE38}" dt="2023-04-25T16:50:47.834" v="4633" actId="478"/>
          <ac:cxnSpMkLst>
            <pc:docMk/>
            <pc:sldMk cId="3886032340" sldId="270"/>
            <ac:cxnSpMk id="131" creationId="{BA054198-33EA-E11C-0210-B4A8A25EA168}"/>
          </ac:cxnSpMkLst>
        </pc:cxnChg>
      </pc:sldChg>
      <pc:sldChg chg="addSp delSp modSp new mod setBg">
        <pc:chgData name="Nhi" userId="94fbfa3518cd88eb" providerId="LiveId" clId="{F81F225B-B0B0-4184-8F8E-08E8E936CE38}" dt="2023-05-13T14:24:15.882" v="6161" actId="14100"/>
        <pc:sldMkLst>
          <pc:docMk/>
          <pc:sldMk cId="1390363879" sldId="271"/>
        </pc:sldMkLst>
        <pc:spChg chg="mod">
          <ac:chgData name="Nhi" userId="94fbfa3518cd88eb" providerId="LiveId" clId="{F81F225B-B0B0-4184-8F8E-08E8E936CE38}" dt="2023-04-25T17:14:15.461" v="4990" actId="1076"/>
          <ac:spMkLst>
            <pc:docMk/>
            <pc:sldMk cId="1390363879" sldId="271"/>
            <ac:spMk id="2" creationId="{F8ACD647-7593-7508-B038-65EC8A7CAAFB}"/>
          </ac:spMkLst>
        </pc:spChg>
        <pc:spChg chg="del mod">
          <ac:chgData name="Nhi" userId="94fbfa3518cd88eb" providerId="LiveId" clId="{F81F225B-B0B0-4184-8F8E-08E8E936CE38}" dt="2023-04-25T17:14:04.257" v="4988" actId="21"/>
          <ac:spMkLst>
            <pc:docMk/>
            <pc:sldMk cId="1390363879" sldId="271"/>
            <ac:spMk id="3" creationId="{3FA169F5-E143-7F1C-F82E-D30BFA3BFF2B}"/>
          </ac:spMkLst>
        </pc:spChg>
        <pc:spChg chg="add">
          <ac:chgData name="Nhi" userId="94fbfa3518cd88eb" providerId="LiveId" clId="{F81F225B-B0B0-4184-8F8E-08E8E936CE38}" dt="2023-04-25T17:12:55.394" v="4944" actId="26606"/>
          <ac:spMkLst>
            <pc:docMk/>
            <pc:sldMk cId="1390363879" sldId="271"/>
            <ac:spMk id="9" creationId="{E76424EA-2FE7-47E5-99E5-7EDD3063F712}"/>
          </ac:spMkLst>
        </pc:spChg>
        <pc:spChg chg="add del mod">
          <ac:chgData name="Nhi" userId="94fbfa3518cd88eb" providerId="LiveId" clId="{F81F225B-B0B0-4184-8F8E-08E8E936CE38}" dt="2023-05-13T14:24:15.882" v="6161" actId="14100"/>
          <ac:spMkLst>
            <pc:docMk/>
            <pc:sldMk cId="1390363879" sldId="271"/>
            <ac:spMk id="10" creationId="{C67247EA-8140-0C30-4664-ADF15A4C3016}"/>
          </ac:spMkLst>
        </pc:spChg>
        <pc:spChg chg="add">
          <ac:chgData name="Nhi" userId="94fbfa3518cd88eb" providerId="LiveId" clId="{F81F225B-B0B0-4184-8F8E-08E8E936CE38}" dt="2023-04-25T17:12:55.394" v="4944" actId="26606"/>
          <ac:spMkLst>
            <pc:docMk/>
            <pc:sldMk cId="1390363879" sldId="271"/>
            <ac:spMk id="11" creationId="{1DB043B4-68C6-45B9-82AC-A5800EADB8DB}"/>
          </ac:spMkLst>
        </pc:spChg>
        <pc:spChg chg="add">
          <ac:chgData name="Nhi" userId="94fbfa3518cd88eb" providerId="LiveId" clId="{F81F225B-B0B0-4184-8F8E-08E8E936CE38}" dt="2023-04-25T17:12:55.394" v="4944" actId="26606"/>
          <ac:spMkLst>
            <pc:docMk/>
            <pc:sldMk cId="1390363879" sldId="271"/>
            <ac:spMk id="17" creationId="{34520CD9-5C02-4804-B8B5-9D167FDA985E}"/>
          </ac:spMkLst>
        </pc:spChg>
        <pc:spChg chg="add">
          <ac:chgData name="Nhi" userId="94fbfa3518cd88eb" providerId="LiveId" clId="{F81F225B-B0B0-4184-8F8E-08E8E936CE38}" dt="2023-04-25T17:12:55.394" v="4944" actId="26606"/>
          <ac:spMkLst>
            <pc:docMk/>
            <pc:sldMk cId="1390363879" sldId="271"/>
            <ac:spMk id="19" creationId="{7AEC842D-C905-4DEA-B1C3-CA51995C572A}"/>
          </ac:spMkLst>
        </pc:spChg>
        <pc:grpChg chg="add">
          <ac:chgData name="Nhi" userId="94fbfa3518cd88eb" providerId="LiveId" clId="{F81F225B-B0B0-4184-8F8E-08E8E936CE38}" dt="2023-04-25T17:12:55.394" v="4944" actId="26606"/>
          <ac:grpSpMkLst>
            <pc:docMk/>
            <pc:sldMk cId="1390363879" sldId="271"/>
            <ac:grpSpMk id="13" creationId="{4592A8CB-0B0A-43A5-86F4-712B0C469671}"/>
          </ac:grpSpMkLst>
        </pc:grpChg>
        <pc:picChg chg="add del mod modCrop">
          <ac:chgData name="Nhi" userId="94fbfa3518cd88eb" providerId="LiveId" clId="{F81F225B-B0B0-4184-8F8E-08E8E936CE38}" dt="2023-04-29T11:40:24.742" v="5793" actId="478"/>
          <ac:picMkLst>
            <pc:docMk/>
            <pc:sldMk cId="1390363879" sldId="271"/>
            <ac:picMk id="4" creationId="{F7AC53D6-BE27-676E-B419-852CE9972582}"/>
          </ac:picMkLst>
        </pc:picChg>
        <pc:picChg chg="add mod">
          <ac:chgData name="Nhi" userId="94fbfa3518cd88eb" providerId="LiveId" clId="{F81F225B-B0B0-4184-8F8E-08E8E936CE38}" dt="2023-04-29T11:38:22.168" v="5769" actId="1076"/>
          <ac:picMkLst>
            <pc:docMk/>
            <pc:sldMk cId="1390363879" sldId="271"/>
            <ac:picMk id="5" creationId="{73CC50D6-C4D8-5736-5133-9635A3035DF1}"/>
          </ac:picMkLst>
        </pc:picChg>
        <pc:picChg chg="add del mod modCrop">
          <ac:chgData name="Nhi" userId="94fbfa3518cd88eb" providerId="LiveId" clId="{F81F225B-B0B0-4184-8F8E-08E8E936CE38}" dt="2023-04-29T11:36:55.959" v="5746" actId="478"/>
          <ac:picMkLst>
            <pc:docMk/>
            <pc:sldMk cId="1390363879" sldId="271"/>
            <ac:picMk id="6" creationId="{F45B6BCA-AC9D-FA20-00A5-367FFC945316}"/>
          </ac:picMkLst>
        </pc:picChg>
        <pc:picChg chg="add del mod modCrop">
          <ac:chgData name="Nhi" userId="94fbfa3518cd88eb" providerId="LiveId" clId="{F81F225B-B0B0-4184-8F8E-08E8E936CE38}" dt="2023-04-29T11:40:41.901" v="5797" actId="478"/>
          <ac:picMkLst>
            <pc:docMk/>
            <pc:sldMk cId="1390363879" sldId="271"/>
            <ac:picMk id="8" creationId="{0ABDFA85-F21B-934A-8E05-9B4DC00E89A2}"/>
          </ac:picMkLst>
        </pc:picChg>
        <pc:picChg chg="add mod">
          <ac:chgData name="Nhi" userId="94fbfa3518cd88eb" providerId="LiveId" clId="{F81F225B-B0B0-4184-8F8E-08E8E936CE38}" dt="2023-05-13T14:23:47.037" v="6154" actId="14100"/>
          <ac:picMkLst>
            <pc:docMk/>
            <pc:sldMk cId="1390363879" sldId="271"/>
            <ac:picMk id="12" creationId="{76A8898F-4854-CC69-0CBC-967A0DE82E73}"/>
          </ac:picMkLst>
        </pc:picChg>
        <pc:picChg chg="add mod modCrop">
          <ac:chgData name="Nhi" userId="94fbfa3518cd88eb" providerId="LiveId" clId="{F81F225B-B0B0-4184-8F8E-08E8E936CE38}" dt="2023-05-13T14:24:11.972" v="6160" actId="14100"/>
          <ac:picMkLst>
            <pc:docMk/>
            <pc:sldMk cId="1390363879" sldId="271"/>
            <ac:picMk id="16" creationId="{88933C49-2168-BCF1-F5E3-3EC8524C46CC}"/>
          </ac:picMkLst>
        </pc:picChg>
      </pc:sldChg>
      <pc:sldChg chg="addSp delSp modSp new mod setBg">
        <pc:chgData name="Nhi" userId="94fbfa3518cd88eb" providerId="LiveId" clId="{F81F225B-B0B0-4184-8F8E-08E8E936CE38}" dt="2023-05-13T14:27:19.818" v="6198" actId="14100"/>
        <pc:sldMkLst>
          <pc:docMk/>
          <pc:sldMk cId="231897628" sldId="272"/>
        </pc:sldMkLst>
        <pc:spChg chg="mod">
          <ac:chgData name="Nhi" userId="94fbfa3518cd88eb" providerId="LiveId" clId="{F81F225B-B0B0-4184-8F8E-08E8E936CE38}" dt="2023-04-25T17:31:46.034" v="5262" actId="1076"/>
          <ac:spMkLst>
            <pc:docMk/>
            <pc:sldMk cId="231897628" sldId="272"/>
            <ac:spMk id="2" creationId="{098482FB-8BF4-6BB9-A3A1-CB72A8C60512}"/>
          </ac:spMkLst>
        </pc:spChg>
        <pc:spChg chg="del mod">
          <ac:chgData name="Nhi" userId="94fbfa3518cd88eb" providerId="LiveId" clId="{F81F225B-B0B0-4184-8F8E-08E8E936CE38}" dt="2023-04-25T17:31:39.010" v="5261" actId="21"/>
          <ac:spMkLst>
            <pc:docMk/>
            <pc:sldMk cId="231897628" sldId="272"/>
            <ac:spMk id="3" creationId="{717D91BC-3369-BC3D-BEE9-79A5DDA0551D}"/>
          </ac:spMkLst>
        </pc:spChg>
        <pc:spChg chg="add del">
          <ac:chgData name="Nhi" userId="94fbfa3518cd88eb" providerId="LiveId" clId="{F81F225B-B0B0-4184-8F8E-08E8E936CE38}" dt="2023-04-25T17:30:57.124" v="5229" actId="26606"/>
          <ac:spMkLst>
            <pc:docMk/>
            <pc:sldMk cId="231897628" sldId="272"/>
            <ac:spMk id="9" creationId="{1DB043B4-68C6-45B9-82AC-A5800EADB8DB}"/>
          </ac:spMkLst>
        </pc:spChg>
        <pc:spChg chg="add del">
          <ac:chgData name="Nhi" userId="94fbfa3518cd88eb" providerId="LiveId" clId="{F81F225B-B0B0-4184-8F8E-08E8E936CE38}" dt="2023-04-25T17:30:57.124" v="5229" actId="26606"/>
          <ac:spMkLst>
            <pc:docMk/>
            <pc:sldMk cId="231897628" sldId="272"/>
            <ac:spMk id="11" creationId="{AD4EA4DF-0E7C-4098-86F6-7D0ACAEFC0BF}"/>
          </ac:spMkLst>
        </pc:spChg>
        <pc:spChg chg="add del">
          <ac:chgData name="Nhi" userId="94fbfa3518cd88eb" providerId="LiveId" clId="{F81F225B-B0B0-4184-8F8E-08E8E936CE38}" dt="2023-04-25T17:30:57.124" v="5229" actId="26606"/>
          <ac:spMkLst>
            <pc:docMk/>
            <pc:sldMk cId="231897628" sldId="272"/>
            <ac:spMk id="13" creationId="{FE05BC49-0F00-4C85-9AF5-A0CC5B39C8D2}"/>
          </ac:spMkLst>
        </pc:spChg>
        <pc:spChg chg="add">
          <ac:chgData name="Nhi" userId="94fbfa3518cd88eb" providerId="LiveId" clId="{F81F225B-B0B0-4184-8F8E-08E8E936CE38}" dt="2023-04-25T17:30:57.124" v="5229" actId="26606"/>
          <ac:spMkLst>
            <pc:docMk/>
            <pc:sldMk cId="231897628" sldId="272"/>
            <ac:spMk id="18" creationId="{E76424EA-2FE7-47E5-99E5-7EDD3063F712}"/>
          </ac:spMkLst>
        </pc:spChg>
        <pc:spChg chg="add">
          <ac:chgData name="Nhi" userId="94fbfa3518cd88eb" providerId="LiveId" clId="{F81F225B-B0B0-4184-8F8E-08E8E936CE38}" dt="2023-04-25T17:30:57.124" v="5229" actId="26606"/>
          <ac:spMkLst>
            <pc:docMk/>
            <pc:sldMk cId="231897628" sldId="272"/>
            <ac:spMk id="20" creationId="{1DB043B4-68C6-45B9-82AC-A5800EADB8DB}"/>
          </ac:spMkLst>
        </pc:spChg>
        <pc:spChg chg="add">
          <ac:chgData name="Nhi" userId="94fbfa3518cd88eb" providerId="LiveId" clId="{F81F225B-B0B0-4184-8F8E-08E8E936CE38}" dt="2023-04-25T17:30:57.124" v="5229" actId="26606"/>
          <ac:spMkLst>
            <pc:docMk/>
            <pc:sldMk cId="231897628" sldId="272"/>
            <ac:spMk id="26" creationId="{34520CD9-5C02-4804-B8B5-9D167FDA985E}"/>
          </ac:spMkLst>
        </pc:spChg>
        <pc:spChg chg="add">
          <ac:chgData name="Nhi" userId="94fbfa3518cd88eb" providerId="LiveId" clId="{F81F225B-B0B0-4184-8F8E-08E8E936CE38}" dt="2023-04-25T17:30:57.124" v="5229" actId="26606"/>
          <ac:spMkLst>
            <pc:docMk/>
            <pc:sldMk cId="231897628" sldId="272"/>
            <ac:spMk id="28" creationId="{7AEC842D-C905-4DEA-B1C3-CA51995C572A}"/>
          </ac:spMkLst>
        </pc:spChg>
        <pc:grpChg chg="add">
          <ac:chgData name="Nhi" userId="94fbfa3518cd88eb" providerId="LiveId" clId="{F81F225B-B0B0-4184-8F8E-08E8E936CE38}" dt="2023-04-25T17:30:57.124" v="5229" actId="26606"/>
          <ac:grpSpMkLst>
            <pc:docMk/>
            <pc:sldMk cId="231897628" sldId="272"/>
            <ac:grpSpMk id="22" creationId="{4592A8CB-0B0A-43A5-86F4-712B0C469671}"/>
          </ac:grpSpMkLst>
        </pc:grpChg>
        <pc:picChg chg="add del mod">
          <ac:chgData name="Nhi" userId="94fbfa3518cd88eb" providerId="LiveId" clId="{F81F225B-B0B0-4184-8F8E-08E8E936CE38}" dt="2023-04-25T17:31:35.494" v="5260" actId="21"/>
          <ac:picMkLst>
            <pc:docMk/>
            <pc:sldMk cId="231897628" sldId="272"/>
            <ac:picMk id="5" creationId="{3A3D3BC1-5F3E-B653-2AAC-C22BC7133C32}"/>
          </ac:picMkLst>
        </pc:picChg>
        <pc:picChg chg="add mod modCrop">
          <ac:chgData name="Nhi" userId="94fbfa3518cd88eb" providerId="LiveId" clId="{F81F225B-B0B0-4184-8F8E-08E8E936CE38}" dt="2023-05-13T14:27:19.818" v="6198" actId="14100"/>
          <ac:picMkLst>
            <pc:docMk/>
            <pc:sldMk cId="231897628" sldId="272"/>
            <ac:picMk id="6" creationId="{33803B6B-D9DE-0F2D-3F2C-195DDCED34CD}"/>
          </ac:picMkLst>
        </pc:picChg>
      </pc:sldChg>
      <pc:sldChg chg="addSp delSp modSp new mod setBg">
        <pc:chgData name="Nhi" userId="94fbfa3518cd88eb" providerId="LiveId" clId="{F81F225B-B0B0-4184-8F8E-08E8E936CE38}" dt="2023-05-13T14:38:06.446" v="6317" actId="14100"/>
        <pc:sldMkLst>
          <pc:docMk/>
          <pc:sldMk cId="3705207156" sldId="273"/>
        </pc:sldMkLst>
        <pc:spChg chg="mod">
          <ac:chgData name="Nhi" userId="94fbfa3518cd88eb" providerId="LiveId" clId="{F81F225B-B0B0-4184-8F8E-08E8E936CE38}" dt="2023-04-25T17:38:26.182" v="5379" actId="1076"/>
          <ac:spMkLst>
            <pc:docMk/>
            <pc:sldMk cId="3705207156" sldId="273"/>
            <ac:spMk id="2" creationId="{FC043CD4-4C9C-985F-6F42-A9AC784EB510}"/>
          </ac:spMkLst>
        </pc:spChg>
        <pc:spChg chg="del mod">
          <ac:chgData name="Nhi" userId="94fbfa3518cd88eb" providerId="LiveId" clId="{F81F225B-B0B0-4184-8F8E-08E8E936CE38}" dt="2023-04-25T17:38:17.647" v="5376" actId="21"/>
          <ac:spMkLst>
            <pc:docMk/>
            <pc:sldMk cId="3705207156" sldId="273"/>
            <ac:spMk id="3" creationId="{F5298754-5B89-FDF8-912B-D8EB6F6213B5}"/>
          </ac:spMkLst>
        </pc:spChg>
        <pc:spChg chg="add">
          <ac:chgData name="Nhi" userId="94fbfa3518cd88eb" providerId="LiveId" clId="{F81F225B-B0B0-4184-8F8E-08E8E936CE38}" dt="2023-04-25T17:37:47.558" v="5331" actId="26606"/>
          <ac:spMkLst>
            <pc:docMk/>
            <pc:sldMk cId="3705207156" sldId="273"/>
            <ac:spMk id="9" creationId="{1DB043B4-68C6-45B9-82AC-A5800EADB8DB}"/>
          </ac:spMkLst>
        </pc:spChg>
        <pc:spChg chg="add">
          <ac:chgData name="Nhi" userId="94fbfa3518cd88eb" providerId="LiveId" clId="{F81F225B-B0B0-4184-8F8E-08E8E936CE38}" dt="2023-04-25T17:37:47.558" v="5331" actId="26606"/>
          <ac:spMkLst>
            <pc:docMk/>
            <pc:sldMk cId="3705207156" sldId="273"/>
            <ac:spMk id="15" creationId="{41AC6C06-99FE-4BA1-BC82-8406A424CD67}"/>
          </ac:spMkLst>
        </pc:spChg>
        <pc:spChg chg="add">
          <ac:chgData name="Nhi" userId="94fbfa3518cd88eb" providerId="LiveId" clId="{F81F225B-B0B0-4184-8F8E-08E8E936CE38}" dt="2023-04-25T17:37:47.558" v="5331" actId="26606"/>
          <ac:spMkLst>
            <pc:docMk/>
            <pc:sldMk cId="3705207156" sldId="273"/>
            <ac:spMk id="17" creationId="{7AEC842D-C905-4DEA-B1C3-CA51995C572A}"/>
          </ac:spMkLst>
        </pc:spChg>
        <pc:grpChg chg="add">
          <ac:chgData name="Nhi" userId="94fbfa3518cd88eb" providerId="LiveId" clId="{F81F225B-B0B0-4184-8F8E-08E8E936CE38}" dt="2023-04-25T17:37:47.558" v="5331" actId="26606"/>
          <ac:grpSpMkLst>
            <pc:docMk/>
            <pc:sldMk cId="3705207156" sldId="273"/>
            <ac:grpSpMk id="11" creationId="{4592A8CB-0B0A-43A5-86F4-712B0C469671}"/>
          </ac:grpSpMkLst>
        </pc:grpChg>
        <pc:picChg chg="add del mod">
          <ac:chgData name="Nhi" userId="94fbfa3518cd88eb" providerId="LiveId" clId="{F81F225B-B0B0-4184-8F8E-08E8E936CE38}" dt="2023-04-25T17:39:20.313" v="5390" actId="478"/>
          <ac:picMkLst>
            <pc:docMk/>
            <pc:sldMk cId="3705207156" sldId="273"/>
            <ac:picMk id="5" creationId="{125E99F9-3EC7-7957-F281-C2220B759BA8}"/>
          </ac:picMkLst>
        </pc:picChg>
        <pc:picChg chg="add mod modCrop">
          <ac:chgData name="Nhi" userId="94fbfa3518cd88eb" providerId="LiveId" clId="{F81F225B-B0B0-4184-8F8E-08E8E936CE38}" dt="2023-05-13T14:38:06.446" v="6317" actId="14100"/>
          <ac:picMkLst>
            <pc:docMk/>
            <pc:sldMk cId="3705207156" sldId="273"/>
            <ac:picMk id="6" creationId="{957A7090-E438-324B-440D-2C477B7567D3}"/>
          </ac:picMkLst>
        </pc:picChg>
      </pc:sldChg>
      <pc:sldChg chg="addSp delSp modSp new mod setBg modAnim">
        <pc:chgData name="Nhi" userId="94fbfa3518cd88eb" providerId="LiveId" clId="{F81F225B-B0B0-4184-8F8E-08E8E936CE38}" dt="2023-05-18T14:41:08.451" v="6397"/>
        <pc:sldMkLst>
          <pc:docMk/>
          <pc:sldMk cId="205880638" sldId="274"/>
        </pc:sldMkLst>
        <pc:spChg chg="mod">
          <ac:chgData name="Nhi" userId="94fbfa3518cd88eb" providerId="LiveId" clId="{F81F225B-B0B0-4184-8F8E-08E8E936CE38}" dt="2023-05-18T14:39:46.600" v="6380" actId="26606"/>
          <ac:spMkLst>
            <pc:docMk/>
            <pc:sldMk cId="205880638" sldId="274"/>
            <ac:spMk id="2" creationId="{855C3BDE-3D94-F105-C799-B1150530F353}"/>
          </ac:spMkLst>
        </pc:spChg>
        <pc:spChg chg="del mod">
          <ac:chgData name="Nhi" userId="94fbfa3518cd88eb" providerId="LiveId" clId="{F81F225B-B0B0-4184-8F8E-08E8E936CE38}" dt="2023-04-29T11:43:02.645" v="5832" actId="478"/>
          <ac:spMkLst>
            <pc:docMk/>
            <pc:sldMk cId="205880638" sldId="274"/>
            <ac:spMk id="3" creationId="{DA0D3CD7-BAE4-7AC5-880C-C9674A3E8300}"/>
          </ac:spMkLst>
        </pc:spChg>
        <pc:spChg chg="add del">
          <ac:chgData name="Nhi" userId="94fbfa3518cd88eb" providerId="LiveId" clId="{F81F225B-B0B0-4184-8F8E-08E8E936CE38}" dt="2023-05-18T14:39:46.600" v="6380" actId="26606"/>
          <ac:spMkLst>
            <pc:docMk/>
            <pc:sldMk cId="205880638" sldId="274"/>
            <ac:spMk id="8" creationId="{1DB043B4-68C6-45B9-82AC-A5800EADB8DB}"/>
          </ac:spMkLst>
        </pc:spChg>
        <pc:spChg chg="add del">
          <ac:chgData name="Nhi" userId="94fbfa3518cd88eb" providerId="LiveId" clId="{F81F225B-B0B0-4184-8F8E-08E8E936CE38}" dt="2023-05-18T14:39:46.600" v="6380" actId="26606"/>
          <ac:spMkLst>
            <pc:docMk/>
            <pc:sldMk cId="205880638" sldId="274"/>
            <ac:spMk id="10" creationId="{74033C2F-EE38-427C-97E3-08EAC8822A13}"/>
          </ac:spMkLst>
        </pc:spChg>
        <pc:spChg chg="add del">
          <ac:chgData name="Nhi" userId="94fbfa3518cd88eb" providerId="LiveId" clId="{F81F225B-B0B0-4184-8F8E-08E8E936CE38}" dt="2023-05-18T14:39:46.600" v="6380" actId="26606"/>
          <ac:spMkLst>
            <pc:docMk/>
            <pc:sldMk cId="205880638" sldId="274"/>
            <ac:spMk id="24" creationId="{1DB043B4-68C6-45B9-82AC-A5800EADB8DB}"/>
          </ac:spMkLst>
        </pc:spChg>
        <pc:grpChg chg="add del">
          <ac:chgData name="Nhi" userId="94fbfa3518cd88eb" providerId="LiveId" clId="{F81F225B-B0B0-4184-8F8E-08E8E936CE38}" dt="2023-05-18T14:39:46.600" v="6380" actId="26606"/>
          <ac:grpSpMkLst>
            <pc:docMk/>
            <pc:sldMk cId="205880638" sldId="274"/>
            <ac:grpSpMk id="12" creationId="{22940903-7865-4026-879C-CC1ADF9116B1}"/>
          </ac:grpSpMkLst>
        </pc:grpChg>
        <pc:grpChg chg="add del">
          <ac:chgData name="Nhi" userId="94fbfa3518cd88eb" providerId="LiveId" clId="{F81F225B-B0B0-4184-8F8E-08E8E936CE38}" dt="2023-05-18T14:39:46.600" v="6380" actId="26606"/>
          <ac:grpSpMkLst>
            <pc:docMk/>
            <pc:sldMk cId="205880638" sldId="274"/>
            <ac:grpSpMk id="16" creationId="{E82CFC28-5F56-4F2C-A953-AB57C1CE5CE5}"/>
          </ac:grpSpMkLst>
        </pc:grpChg>
        <pc:grpChg chg="add del">
          <ac:chgData name="Nhi" userId="94fbfa3518cd88eb" providerId="LiveId" clId="{F81F225B-B0B0-4184-8F8E-08E8E936CE38}" dt="2023-05-18T14:39:46.600" v="6380" actId="26606"/>
          <ac:grpSpMkLst>
            <pc:docMk/>
            <pc:sldMk cId="205880638" sldId="274"/>
            <ac:grpSpMk id="26" creationId="{05A5D99C-8CA9-4688-A7A5-0D9C34AE3048}"/>
          </ac:grpSpMkLst>
        </pc:grpChg>
        <pc:picChg chg="add del mod">
          <ac:chgData name="Nhi" userId="94fbfa3518cd88eb" providerId="LiveId" clId="{F81F225B-B0B0-4184-8F8E-08E8E936CE38}" dt="2023-05-07T13:01:36.898" v="5969" actId="478"/>
          <ac:picMkLst>
            <pc:docMk/>
            <pc:sldMk cId="205880638" sldId="274"/>
            <ac:picMk id="3" creationId="{AA7AAAAB-95AE-B363-CF72-CE808C39DCB4}"/>
          </ac:picMkLst>
        </pc:picChg>
        <pc:picChg chg="add del mod">
          <ac:chgData name="Nhi" userId="94fbfa3518cd88eb" providerId="LiveId" clId="{F81F225B-B0B0-4184-8F8E-08E8E936CE38}" dt="2023-05-18T14:34:21.582" v="6327" actId="21"/>
          <ac:picMkLst>
            <pc:docMk/>
            <pc:sldMk cId="205880638" sldId="274"/>
            <ac:picMk id="3" creationId="{E3E4E494-300D-C696-F7B9-E0ACCEEE3330}"/>
          </ac:picMkLst>
        </pc:picChg>
        <pc:picChg chg="add mod ord modCrop">
          <ac:chgData name="Nhi" userId="94fbfa3518cd88eb" providerId="LiveId" clId="{F81F225B-B0B0-4184-8F8E-08E8E936CE38}" dt="2023-05-18T14:40:31.075" v="6392" actId="1076"/>
          <ac:picMkLst>
            <pc:docMk/>
            <pc:sldMk cId="205880638" sldId="274"/>
            <ac:picMk id="5" creationId="{3A3C870C-8266-D789-96F9-042182490E68}"/>
          </ac:picMkLst>
        </pc:picChg>
        <pc:picChg chg="add del mod modCrop">
          <ac:chgData name="Nhi" userId="94fbfa3518cd88eb" providerId="LiveId" clId="{F81F225B-B0B0-4184-8F8E-08E8E936CE38}" dt="2023-04-29T11:44:28.758" v="5842" actId="478"/>
          <ac:picMkLst>
            <pc:docMk/>
            <pc:sldMk cId="205880638" sldId="274"/>
            <ac:picMk id="5" creationId="{754AF82B-1F09-6C91-2D6D-56228C43FE7A}"/>
          </ac:picMkLst>
        </pc:picChg>
        <pc:picChg chg="add del mod">
          <ac:chgData name="Nhi" userId="94fbfa3518cd88eb" providerId="LiveId" clId="{F81F225B-B0B0-4184-8F8E-08E8E936CE38}" dt="2023-05-18T14:35:18.281" v="6341" actId="21"/>
          <ac:picMkLst>
            <pc:docMk/>
            <pc:sldMk cId="205880638" sldId="274"/>
            <ac:picMk id="6" creationId="{A22EE773-59FC-705C-0C75-AFDE6C62E433}"/>
          </ac:picMkLst>
        </pc:picChg>
        <pc:picChg chg="add mod ord modCrop">
          <ac:chgData name="Nhi" userId="94fbfa3518cd88eb" providerId="LiveId" clId="{F81F225B-B0B0-4184-8F8E-08E8E936CE38}" dt="2023-05-18T14:41:05.090" v="6396" actId="14100"/>
          <ac:picMkLst>
            <pc:docMk/>
            <pc:sldMk cId="205880638" sldId="274"/>
            <ac:picMk id="7" creationId="{AD34A371-8A35-D5CD-1F17-9FA63C8CC773}"/>
          </ac:picMkLst>
        </pc:picChg>
        <pc:picChg chg="add mod">
          <ac:chgData name="Nhi" userId="94fbfa3518cd88eb" providerId="LiveId" clId="{F81F225B-B0B0-4184-8F8E-08E8E936CE38}" dt="2023-05-18T14:40:17.548" v="6388" actId="1076"/>
          <ac:picMkLst>
            <pc:docMk/>
            <pc:sldMk cId="205880638" sldId="274"/>
            <ac:picMk id="11" creationId="{32511947-ED16-AD2E-37C0-0097F816B07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C93138-6704-487C-8AD7-A7FDBE971313}"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518814-7FCD-4A9B-8F2E-7C95478F819B}" type="slidenum">
              <a:rPr lang="en-US" smtClean="0"/>
              <a:t>‹#›</a:t>
            </a:fld>
            <a:endParaRPr lang="en-US"/>
          </a:p>
        </p:txBody>
      </p:sp>
    </p:spTree>
    <p:extLst>
      <p:ext uri="{BB962C8B-B14F-4D97-AF65-F5344CB8AC3E}">
        <p14:creationId xmlns:p14="http://schemas.microsoft.com/office/powerpoint/2010/main" val="2666783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518814-7FCD-4A9B-8F2E-7C95478F819B}" type="slidenum">
              <a:rPr lang="en-US" smtClean="0"/>
              <a:t>6</a:t>
            </a:fld>
            <a:endParaRPr lang="en-US"/>
          </a:p>
        </p:txBody>
      </p:sp>
    </p:spTree>
    <p:extLst>
      <p:ext uri="{BB962C8B-B14F-4D97-AF65-F5344CB8AC3E}">
        <p14:creationId xmlns:p14="http://schemas.microsoft.com/office/powerpoint/2010/main" val="217004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518814-7FCD-4A9B-8F2E-7C95478F819B}" type="slidenum">
              <a:rPr lang="en-US" smtClean="0"/>
              <a:t>9</a:t>
            </a:fld>
            <a:endParaRPr lang="en-US"/>
          </a:p>
        </p:txBody>
      </p:sp>
    </p:spTree>
    <p:extLst>
      <p:ext uri="{BB962C8B-B14F-4D97-AF65-F5344CB8AC3E}">
        <p14:creationId xmlns:p14="http://schemas.microsoft.com/office/powerpoint/2010/main" val="30440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Wednesday, May 31, 2023</a:t>
            </a:fld>
            <a:endParaRPr lang="en-US"/>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71940806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Wednesday, May 31, 2023</a:t>
            </a:fld>
            <a:endParaRPr lang="en-US"/>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1766662731"/>
      </p:ext>
    </p:extLst>
  </p:cSld>
  <p:clrMap bg1="dk1" tx1="lt1" bg2="dk2" tx2="lt2" accent1="accent1" accent2="accent2" accent3="accent3" accent4="accent4" accent5="accent5" accent6="accent6" hlink="hlink" folHlink="folHlink"/>
  <p:sldLayoutIdLst>
    <p:sldLayoutId id="2147484131" r:id="rId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6" name="Rectangle 18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machine&#10;&#10;Description automatically generated with low confidence">
            <a:extLst>
              <a:ext uri="{FF2B5EF4-FFF2-40B4-BE49-F238E27FC236}">
                <a16:creationId xmlns:a16="http://schemas.microsoft.com/office/drawing/2014/main" id="{29471689-E81F-86E2-97A3-6CFF067F9172}"/>
              </a:ext>
            </a:extLst>
          </p:cNvPr>
          <p:cNvPicPr>
            <a:picLocks noChangeAspect="1"/>
          </p:cNvPicPr>
          <p:nvPr/>
        </p:nvPicPr>
        <p:blipFill rotWithShape="1">
          <a:blip r:embed="rId2">
            <a:extLst>
              <a:ext uri="{28A0092B-C50C-407E-A947-70E740481C1C}">
                <a14:useLocalDpi xmlns:a14="http://schemas.microsoft.com/office/drawing/2010/main" val="0"/>
              </a:ext>
            </a:extLst>
          </a:blip>
          <a:srcRect t="15912" b="27838"/>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88" name="Rectangle 18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CC909-9A11-9F44-0013-EEF35E870B68}"/>
              </a:ext>
            </a:extLst>
          </p:cNvPr>
          <p:cNvSpPr>
            <a:spLocks noGrp="1"/>
          </p:cNvSpPr>
          <p:nvPr>
            <p:ph type="ctrTitle"/>
          </p:nvPr>
        </p:nvSpPr>
        <p:spPr>
          <a:xfrm>
            <a:off x="6203951" y="549275"/>
            <a:ext cx="5437187" cy="2986234"/>
          </a:xfrm>
        </p:spPr>
        <p:txBody>
          <a:bodyPr vert="horz" wrap="square" lIns="0" tIns="0" rIns="0" bIns="0" rtlCol="0" anchor="b" anchorCtr="0">
            <a:normAutofit fontScale="90000"/>
          </a:bodyPr>
          <a:lstStyle/>
          <a:p>
            <a:pPr>
              <a:lnSpc>
                <a:spcPct val="90000"/>
              </a:lnSpc>
            </a:pPr>
            <a:r>
              <a:rPr lang="en-US" sz="5000" b="1" kern="1200" dirty="0">
                <a:solidFill>
                  <a:schemeClr val="tx1"/>
                </a:solidFill>
                <a:effectLst>
                  <a:outerShdw blurRad="60007" dist="200025" dir="15000000" sy="30000" kx="-1800000" algn="bl" rotWithShape="0">
                    <a:prstClr val="black">
                      <a:alpha val="32000"/>
                    </a:prstClr>
                  </a:outerShdw>
                </a:effectLst>
                <a:latin typeface="Times New Roman" panose="02020603050405020304" pitchFamily="18" charset="0"/>
                <a:cs typeface="Times New Roman" panose="02020603050405020304" pitchFamily="18" charset="0"/>
              </a:rPr>
              <a:t>BÁO CÁO</a:t>
            </a:r>
            <a:br>
              <a:rPr lang="en-US" sz="5000" b="1" kern="1200" dirty="0">
                <a:solidFill>
                  <a:schemeClr val="tx1"/>
                </a:solidFill>
                <a:effectLst>
                  <a:outerShdw blurRad="60007" dist="200025" dir="15000000" sy="30000" kx="-1800000" algn="bl" rotWithShape="0">
                    <a:prstClr val="black">
                      <a:alpha val="32000"/>
                    </a:prstClr>
                  </a:outerShdw>
                </a:effectLst>
                <a:latin typeface="Times New Roman" panose="02020603050405020304" pitchFamily="18" charset="0"/>
                <a:cs typeface="Times New Roman" panose="02020603050405020304" pitchFamily="18" charset="0"/>
              </a:rPr>
            </a:br>
            <a:r>
              <a:rPr lang="en-US" sz="5000" b="1" kern="1200" dirty="0">
                <a:solidFill>
                  <a:schemeClr val="tx1"/>
                </a:solidFill>
                <a:effectLst>
                  <a:outerShdw blurRad="60007" dist="200025" dir="15000000" sy="30000" kx="-1800000" algn="bl" rotWithShape="0">
                    <a:prstClr val="black">
                      <a:alpha val="32000"/>
                    </a:prstClr>
                  </a:outerShdw>
                </a:effectLst>
                <a:latin typeface="Times New Roman" panose="02020603050405020304" pitchFamily="18" charset="0"/>
                <a:cs typeface="Times New Roman" panose="02020603050405020304" pitchFamily="18" charset="0"/>
              </a:rPr>
              <a:t>KIẾN TRÚC VÀ TỔ CHỨC MÁY TÍNH</a:t>
            </a:r>
            <a:br>
              <a:rPr lang="en-US" sz="5000" b="1" kern="1200" dirty="0">
                <a:solidFill>
                  <a:schemeClr val="tx1"/>
                </a:solidFill>
                <a:effectLst>
                  <a:outerShdw blurRad="60007" dist="200025" dir="15000000" sy="30000" kx="-1800000" algn="bl" rotWithShape="0">
                    <a:prstClr val="black">
                      <a:alpha val="32000"/>
                    </a:prstClr>
                  </a:outerShdw>
                </a:effectLst>
                <a:latin typeface="+mj-lt"/>
                <a:ea typeface="+mj-ea"/>
                <a:cs typeface="+mj-cs"/>
              </a:rPr>
            </a:br>
            <a:r>
              <a:rPr lang="en-US" sz="5000" b="1" kern="1200" dirty="0">
                <a:solidFill>
                  <a:schemeClr val="tx1"/>
                </a:solidFill>
                <a:effectLst>
                  <a:outerShdw blurRad="60007" dist="200025" dir="15000000" sy="30000" kx="-1800000" algn="bl" rotWithShape="0">
                    <a:prstClr val="black">
                      <a:alpha val="32000"/>
                    </a:prstClr>
                  </a:outerShdw>
                </a:effectLst>
                <a:latin typeface="+mj-lt"/>
                <a:ea typeface="+mj-ea"/>
                <a:cs typeface="+mj-cs"/>
              </a:rPr>
              <a:t> </a:t>
            </a:r>
          </a:p>
        </p:txBody>
      </p:sp>
      <p:sp>
        <p:nvSpPr>
          <p:cNvPr id="3" name="Subtitle 2">
            <a:extLst>
              <a:ext uri="{FF2B5EF4-FFF2-40B4-BE49-F238E27FC236}">
                <a16:creationId xmlns:a16="http://schemas.microsoft.com/office/drawing/2014/main" id="{170F5513-E8B2-7A9B-BD2C-45B0B7ED2A4F}"/>
              </a:ext>
            </a:extLst>
          </p:cNvPr>
          <p:cNvSpPr>
            <a:spLocks noGrp="1"/>
          </p:cNvSpPr>
          <p:nvPr>
            <p:ph type="subTitle" idx="1"/>
          </p:nvPr>
        </p:nvSpPr>
        <p:spPr>
          <a:xfrm>
            <a:off x="6203951" y="3695530"/>
            <a:ext cx="5632449" cy="1749306"/>
          </a:xfrm>
        </p:spPr>
        <p:txBody>
          <a:bodyPr vert="horz" wrap="square" lIns="0" tIns="0" rIns="0" bIns="0" rtlCol="0">
            <a:normAutofit/>
          </a:bodyPr>
          <a:lstStyle/>
          <a:p>
            <a:r>
              <a:rPr lang="en-US" sz="2800" b="1" kern="1200" dirty="0">
                <a:solidFill>
                  <a:srgbClr val="F9F8F4"/>
                </a:solidFill>
                <a:latin typeface="Times New Roman" panose="02020603050405020304" pitchFamily="18" charset="0"/>
                <a:cs typeface="Times New Roman" panose="02020603050405020304" pitchFamily="18" charset="0"/>
              </a:rPr>
              <a:t>Thiết kế ALU </a:t>
            </a:r>
            <a:r>
              <a:rPr lang="en-US" sz="2800" b="1" dirty="0">
                <a:solidFill>
                  <a:srgbClr val="F9F8F4"/>
                </a:solidFill>
                <a:latin typeface="Times New Roman" panose="02020603050405020304" pitchFamily="18" charset="0"/>
                <a:cs typeface="Times New Roman" panose="02020603050405020304" pitchFamily="18" charset="0"/>
              </a:rPr>
              <a:t>8 </a:t>
            </a:r>
            <a:r>
              <a:rPr lang="en-US" sz="2800" b="1" kern="1200" dirty="0">
                <a:solidFill>
                  <a:srgbClr val="F9F8F4"/>
                </a:solidFill>
                <a:latin typeface="Times New Roman" panose="02020603050405020304" pitchFamily="18" charset="0"/>
                <a:cs typeface="Times New Roman" panose="02020603050405020304" pitchFamily="18" charset="0"/>
              </a:rPr>
              <a:t>bit</a:t>
            </a:r>
            <a:r>
              <a:rPr lang="vi-VN" sz="2800" b="1" kern="1200" dirty="0">
                <a:solidFill>
                  <a:srgbClr val="F9F8F4"/>
                </a:solidFill>
                <a:latin typeface="Times New Roman" panose="02020603050405020304" pitchFamily="18" charset="0"/>
                <a:cs typeface="Times New Roman" panose="02020603050405020304" pitchFamily="18" charset="0"/>
              </a:rPr>
              <a:t> biểu diễn các chức năng cộng, trừ, nhân, chia, and và </a:t>
            </a:r>
            <a:r>
              <a:rPr lang="vi-VN" sz="2800" b="1" dirty="0">
                <a:solidFill>
                  <a:srgbClr val="F9F8F4"/>
                </a:solidFill>
                <a:latin typeface="Times New Roman" panose="02020603050405020304" pitchFamily="18" charset="0"/>
                <a:cs typeface="Times New Roman" panose="02020603050405020304" pitchFamily="18" charset="0"/>
              </a:rPr>
              <a:t>o</a:t>
            </a:r>
            <a:r>
              <a:rPr lang="vi-VN" sz="2800" b="1" kern="1200" dirty="0">
                <a:solidFill>
                  <a:srgbClr val="F9F8F4"/>
                </a:solidFill>
                <a:latin typeface="Times New Roman" panose="02020603050405020304" pitchFamily="18" charset="0"/>
                <a:cs typeface="Times New Roman" panose="02020603050405020304" pitchFamily="18" charset="0"/>
              </a:rPr>
              <a:t>r bằng số nguyên</a:t>
            </a:r>
            <a:endParaRPr lang="en-US" sz="2800" b="1" kern="1200" dirty="0">
              <a:solidFill>
                <a:srgbClr val="F9F8F4"/>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7A4826B-52FF-B522-334E-3C41C3EAC5DB}"/>
              </a:ext>
            </a:extLst>
          </p:cNvPr>
          <p:cNvSpPr txBox="1"/>
          <p:nvPr/>
        </p:nvSpPr>
        <p:spPr>
          <a:xfrm>
            <a:off x="8530587" y="6257832"/>
            <a:ext cx="3661413" cy="400110"/>
          </a:xfrm>
          <a:prstGeom prst="rect">
            <a:avLst/>
          </a:prstGeom>
          <a:noFill/>
        </p:spPr>
        <p:txBody>
          <a:bodyPr wrap="square" rtlCol="0">
            <a:spAutoFit/>
          </a:bodyPr>
          <a:lstStyle/>
          <a:p>
            <a:pPr>
              <a:spcAft>
                <a:spcPts val="600"/>
              </a:spcAft>
            </a:pPr>
            <a:r>
              <a:rPr lang="vi-VN" sz="2000" dirty="0">
                <a:latin typeface="Times New Roman" panose="02020603050405020304" pitchFamily="18" charset="0"/>
                <a:cs typeface="Times New Roman" panose="02020603050405020304" pitchFamily="18" charset="0"/>
              </a:rPr>
              <a:t>GVHD:TS.PHẠM VĂN KHOA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492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76424EA-2FE7-47E5-99E5-7EDD3063F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3A3D3BC1-5F3E-B653-2AAC-C22BC7133C32}"/>
              </a:ext>
            </a:extLst>
          </p:cNvPr>
          <p:cNvPicPr>
            <a:picLocks noChangeAspect="1"/>
          </p:cNvPicPr>
          <p:nvPr/>
        </p:nvPicPr>
        <p:blipFill rotWithShape="1">
          <a:blip r:embed="rId2"/>
          <a:srcRect b="5858"/>
          <a:stretch/>
        </p:blipFill>
        <p:spPr>
          <a:xfrm>
            <a:off x="20" y="1"/>
            <a:ext cx="12191980" cy="6858000"/>
          </a:xfrm>
          <a:custGeom>
            <a:avLst/>
            <a:gdLst/>
            <a:ahLst/>
            <a:cxnLst/>
            <a:rect l="l" t="t" r="r" b="b"/>
            <a:pathLst>
              <a:path w="7448551" h="6858000">
                <a:moveTo>
                  <a:pt x="0" y="0"/>
                </a:moveTo>
                <a:lnTo>
                  <a:pt x="7448551" y="0"/>
                </a:lnTo>
                <a:lnTo>
                  <a:pt x="7448551" y="6858000"/>
                </a:lnTo>
                <a:lnTo>
                  <a:pt x="0" y="6858000"/>
                </a:lnTo>
                <a:close/>
              </a:path>
            </a:pathLst>
          </a:custGeom>
        </p:spPr>
      </p:pic>
      <p:sp useBgFill="1">
        <p:nvSpPr>
          <p:cNvPr id="20" name="Rectangle 1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345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482FB-8BF4-6BB9-A3A1-CB72A8C60512}"/>
              </a:ext>
            </a:extLst>
          </p:cNvPr>
          <p:cNvSpPr>
            <a:spLocks noGrp="1"/>
          </p:cNvSpPr>
          <p:nvPr>
            <p:ph type="ctrTitle"/>
          </p:nvPr>
        </p:nvSpPr>
        <p:spPr>
          <a:xfrm>
            <a:off x="555695" y="1699280"/>
            <a:ext cx="3565524" cy="2384898"/>
          </a:xfrm>
        </p:spPr>
        <p:txBody>
          <a:bodyPr anchor="b">
            <a:normAutofit/>
          </a:bodyPr>
          <a:lstStyle/>
          <a:p>
            <a:r>
              <a:rPr lang="vi-VN" sz="4000" dirty="0">
                <a:latin typeface="Times New Roman" panose="02020603050405020304" pitchFamily="18" charset="0"/>
                <a:cs typeface="Times New Roman" panose="02020603050405020304" pitchFamily="18" charset="0"/>
              </a:rPr>
              <a:t>4. KHỐI LOGIC UNIT</a:t>
            </a:r>
            <a:endParaRPr lang="en-US" sz="4000" dirty="0">
              <a:latin typeface="Times New Roman" panose="02020603050405020304" pitchFamily="18" charset="0"/>
              <a:cs typeface="Times New Roman" panose="02020603050405020304" pitchFamily="18" charset="0"/>
            </a:endParaRPr>
          </a:p>
        </p:txBody>
      </p:sp>
      <p:grpSp>
        <p:nvGrpSpPr>
          <p:cNvPr id="22" name="Group 21">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23" name="Freeform: Shape 22">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Rectangle 25">
            <a:extLst>
              <a:ext uri="{FF2B5EF4-FFF2-40B4-BE49-F238E27FC236}">
                <a16:creationId xmlns:a16="http://schemas.microsoft.com/office/drawing/2014/main" id="{34520CD9-5C02-4804-B8B5-9D167FDA9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extLst>
              <a:ext uri="{FF2B5EF4-FFF2-40B4-BE49-F238E27FC236}">
                <a16:creationId xmlns:a16="http://schemas.microsoft.com/office/drawing/2014/main" id="{33803B6B-D9DE-0F2D-3F2C-195DDCED34CD}"/>
              </a:ext>
            </a:extLst>
          </p:cNvPr>
          <p:cNvPicPr>
            <a:picLocks noChangeAspect="1"/>
          </p:cNvPicPr>
          <p:nvPr/>
        </p:nvPicPr>
        <p:blipFill rotWithShape="1">
          <a:blip r:embed="rId3"/>
          <a:srcRect l="26417" t="31852" r="53958" b="29074"/>
          <a:stretch/>
        </p:blipFill>
        <p:spPr>
          <a:xfrm>
            <a:off x="4215740" y="0"/>
            <a:ext cx="7976260" cy="6862820"/>
          </a:xfrm>
          <a:prstGeom prst="rect">
            <a:avLst/>
          </a:prstGeom>
        </p:spPr>
      </p:pic>
    </p:spTree>
    <p:extLst>
      <p:ext uri="{BB962C8B-B14F-4D97-AF65-F5344CB8AC3E}">
        <p14:creationId xmlns:p14="http://schemas.microsoft.com/office/powerpoint/2010/main" val="231897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015B0-69B4-468D-99D4-1661079521CE}"/>
              </a:ext>
            </a:extLst>
          </p:cNvPr>
          <p:cNvSpPr>
            <a:spLocks noGrp="1"/>
          </p:cNvSpPr>
          <p:nvPr>
            <p:ph type="ctrTitle"/>
          </p:nvPr>
        </p:nvSpPr>
        <p:spPr>
          <a:xfrm>
            <a:off x="666498" y="-2215561"/>
            <a:ext cx="5437187" cy="3456401"/>
          </a:xfrm>
        </p:spPr>
        <p:txBody>
          <a:bodyPr anchor="b">
            <a:normAutofit/>
          </a:bodyPr>
          <a:lstStyle/>
          <a:p>
            <a:r>
              <a:rPr lang="vi-VN" sz="4000" b="1" dirty="0">
                <a:latin typeface="Times New Roman" panose="02020603050405020304" pitchFamily="18" charset="0"/>
                <a:cs typeface="Times New Roman" panose="02020603050405020304" pitchFamily="18" charset="0"/>
              </a:rPr>
              <a:t>4.1. AND,OR</a:t>
            </a:r>
            <a:endParaRPr lang="en-US" sz="4000" b="1" dirty="0">
              <a:latin typeface="Times New Roman" panose="02020603050405020304" pitchFamily="18" charset="0"/>
              <a:cs typeface="Times New Roman" panose="02020603050405020304" pitchFamily="18" charset="0"/>
            </a:endParaRPr>
          </a:p>
        </p:txBody>
      </p:sp>
      <p:sp>
        <p:nvSpPr>
          <p:cNvPr id="10" name="Freeform: Shape 9">
            <a:extLst>
              <a:ext uri="{FF2B5EF4-FFF2-40B4-BE49-F238E27FC236}">
                <a16:creationId xmlns:a16="http://schemas.microsoft.com/office/drawing/2014/main" id="{74033C2F-EE38-427C-97E3-08EAC8822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1760"/>
            <a:ext cx="666497" cy="1080000"/>
          </a:xfrm>
          <a:custGeom>
            <a:avLst/>
            <a:gdLst>
              <a:gd name="connsiteX0" fmla="*/ 126497 w 666497"/>
              <a:gd name="connsiteY0" fmla="*/ 0 h 1080000"/>
              <a:gd name="connsiteX1" fmla="*/ 666497 w 666497"/>
              <a:gd name="connsiteY1" fmla="*/ 540000 h 1080000"/>
              <a:gd name="connsiteX2" fmla="*/ 126497 w 666497"/>
              <a:gd name="connsiteY2" fmla="*/ 1080000 h 1080000"/>
              <a:gd name="connsiteX3" fmla="*/ 17668 w 666497"/>
              <a:gd name="connsiteY3" fmla="*/ 1069029 h 1080000"/>
              <a:gd name="connsiteX4" fmla="*/ 0 w 666497"/>
              <a:gd name="connsiteY4" fmla="*/ 1063545 h 1080000"/>
              <a:gd name="connsiteX5" fmla="*/ 0 w 666497"/>
              <a:gd name="connsiteY5" fmla="*/ 16455 h 1080000"/>
              <a:gd name="connsiteX6" fmla="*/ 17668 w 666497"/>
              <a:gd name="connsiteY6" fmla="*/ 10971 h 1080000"/>
              <a:gd name="connsiteX7" fmla="*/ 126497 w 666497"/>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497" h="1080000">
                <a:moveTo>
                  <a:pt x="126497" y="0"/>
                </a:moveTo>
                <a:cubicBezTo>
                  <a:pt x="424731" y="0"/>
                  <a:pt x="666497" y="241766"/>
                  <a:pt x="666497" y="540000"/>
                </a:cubicBezTo>
                <a:cubicBezTo>
                  <a:pt x="666497" y="838234"/>
                  <a:pt x="424731" y="1080000"/>
                  <a:pt x="126497" y="1080000"/>
                </a:cubicBezTo>
                <a:cubicBezTo>
                  <a:pt x="89218" y="1080000"/>
                  <a:pt x="52821" y="1076222"/>
                  <a:pt x="17668" y="1069029"/>
                </a:cubicBezTo>
                <a:lnTo>
                  <a:pt x="0" y="1063545"/>
                </a:lnTo>
                <a:lnTo>
                  <a:pt x="0" y="16455"/>
                </a:lnTo>
                <a:lnTo>
                  <a:pt x="17668" y="10971"/>
                </a:lnTo>
                <a:cubicBezTo>
                  <a:pt x="52821" y="3778"/>
                  <a:pt x="89218" y="0"/>
                  <a:pt x="126497"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22940903-7865-4026-879C-CC1ADF9116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4337" y="800983"/>
            <a:ext cx="4006800" cy="3788841"/>
            <a:chOff x="7762003" y="672385"/>
            <a:chExt cx="4006800" cy="3788841"/>
          </a:xfrm>
        </p:grpSpPr>
        <p:sp>
          <p:nvSpPr>
            <p:cNvPr id="13" name="Freeform: Shape 12">
              <a:extLst>
                <a:ext uri="{FF2B5EF4-FFF2-40B4-BE49-F238E27FC236}">
                  <a16:creationId xmlns:a16="http://schemas.microsoft.com/office/drawing/2014/main" id="{982D1BD3-FFA8-4027-A890-672FDD8F70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8528803" y="672385"/>
              <a:ext cx="3240000" cy="3788841"/>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508000" dist="203200" dir="96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7BC5C6D9-8420-4B6F-A949-7B6565266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8572003" y="180004"/>
              <a:ext cx="1620000" cy="3240000"/>
            </a:xfrm>
            <a:prstGeom prst="ellipse">
              <a:avLst/>
            </a:prstGeom>
            <a:gradFill>
              <a:gsLst>
                <a:gs pos="100000">
                  <a:schemeClr val="bg2">
                    <a:lumMod val="90000"/>
                    <a:lumOff val="10000"/>
                  </a:schemeClr>
                </a:gs>
                <a:gs pos="50000">
                  <a:schemeClr val="bg2">
                    <a:lumMod val="90000"/>
                    <a:lumOff val="10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oup 15">
            <a:extLst>
              <a:ext uri="{FF2B5EF4-FFF2-40B4-BE49-F238E27FC236}">
                <a16:creationId xmlns:a16="http://schemas.microsoft.com/office/drawing/2014/main" id="{E82CFC28-5F56-4F2C-A953-AB57C1CE5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386" y="5149126"/>
            <a:ext cx="762805" cy="734873"/>
            <a:chOff x="7950336" y="1300590"/>
            <a:chExt cx="762805" cy="734873"/>
          </a:xfrm>
        </p:grpSpPr>
        <p:sp>
          <p:nvSpPr>
            <p:cNvPr id="17" name="Freeform 5">
              <a:extLst>
                <a:ext uri="{FF2B5EF4-FFF2-40B4-BE49-F238E27FC236}">
                  <a16:creationId xmlns:a16="http://schemas.microsoft.com/office/drawing/2014/main" id="{492EB854-02D8-4A9E-8BA5-5FEE21DD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A1676C39-91DD-4843-8315-4285BA1E7E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B339FEEC-A688-4A3E-BA2C-8FC738A8A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a:extLst>
              <a:ext uri="{FF2B5EF4-FFF2-40B4-BE49-F238E27FC236}">
                <a16:creationId xmlns:a16="http://schemas.microsoft.com/office/drawing/2014/main" id="{C934F40C-32BA-1655-0120-DCB2486A4B94}"/>
              </a:ext>
            </a:extLst>
          </p:cNvPr>
          <p:cNvPicPr>
            <a:picLocks noChangeAspect="1"/>
          </p:cNvPicPr>
          <p:nvPr/>
        </p:nvPicPr>
        <p:blipFill>
          <a:blip r:embed="rId2"/>
          <a:stretch>
            <a:fillRect/>
          </a:stretch>
        </p:blipFill>
        <p:spPr>
          <a:xfrm>
            <a:off x="308758" y="1772141"/>
            <a:ext cx="3791151" cy="4735537"/>
          </a:xfrm>
          <a:prstGeom prst="rect">
            <a:avLst/>
          </a:prstGeom>
        </p:spPr>
      </p:pic>
      <p:pic>
        <p:nvPicPr>
          <p:cNvPr id="9" name="Picture 8">
            <a:extLst>
              <a:ext uri="{FF2B5EF4-FFF2-40B4-BE49-F238E27FC236}">
                <a16:creationId xmlns:a16="http://schemas.microsoft.com/office/drawing/2014/main" id="{1FB60ED9-590D-AFF8-4A8F-6709124FD1A3}"/>
              </a:ext>
            </a:extLst>
          </p:cNvPr>
          <p:cNvPicPr>
            <a:picLocks noChangeAspect="1"/>
          </p:cNvPicPr>
          <p:nvPr/>
        </p:nvPicPr>
        <p:blipFill>
          <a:blip r:embed="rId3"/>
          <a:stretch>
            <a:fillRect/>
          </a:stretch>
        </p:blipFill>
        <p:spPr>
          <a:xfrm>
            <a:off x="308757" y="1804164"/>
            <a:ext cx="3791151" cy="4703514"/>
          </a:xfrm>
          <a:prstGeom prst="rect">
            <a:avLst/>
          </a:prstGeom>
        </p:spPr>
      </p:pic>
      <p:pic>
        <p:nvPicPr>
          <p:cNvPr id="5" name="Picture 4">
            <a:extLst>
              <a:ext uri="{FF2B5EF4-FFF2-40B4-BE49-F238E27FC236}">
                <a16:creationId xmlns:a16="http://schemas.microsoft.com/office/drawing/2014/main" id="{F8CF98FD-70CE-1222-E645-01A688F5D7F6}"/>
              </a:ext>
            </a:extLst>
          </p:cNvPr>
          <p:cNvPicPr>
            <a:picLocks noChangeAspect="1"/>
          </p:cNvPicPr>
          <p:nvPr/>
        </p:nvPicPr>
        <p:blipFill rotWithShape="1">
          <a:blip r:embed="rId4"/>
          <a:srcRect l="26684" t="50001" r="46562" b="17614"/>
          <a:stretch/>
        </p:blipFill>
        <p:spPr>
          <a:xfrm>
            <a:off x="4418550" y="0"/>
            <a:ext cx="7773449" cy="6768935"/>
          </a:xfrm>
          <a:prstGeom prst="rect">
            <a:avLst/>
          </a:prstGeom>
        </p:spPr>
      </p:pic>
      <p:pic>
        <p:nvPicPr>
          <p:cNvPr id="7" name="Picture 6">
            <a:extLst>
              <a:ext uri="{FF2B5EF4-FFF2-40B4-BE49-F238E27FC236}">
                <a16:creationId xmlns:a16="http://schemas.microsoft.com/office/drawing/2014/main" id="{DF7FDA97-9C04-522F-EC14-BB86410E2A20}"/>
              </a:ext>
            </a:extLst>
          </p:cNvPr>
          <p:cNvPicPr>
            <a:picLocks noChangeAspect="1"/>
          </p:cNvPicPr>
          <p:nvPr/>
        </p:nvPicPr>
        <p:blipFill rotWithShape="1">
          <a:blip r:embed="rId5"/>
          <a:srcRect l="26583" t="31982" r="45897" b="35818"/>
          <a:stretch/>
        </p:blipFill>
        <p:spPr>
          <a:xfrm>
            <a:off x="4418551" y="0"/>
            <a:ext cx="7773448" cy="6768935"/>
          </a:xfrm>
          <a:prstGeom prst="rect">
            <a:avLst/>
          </a:prstGeom>
        </p:spPr>
      </p:pic>
    </p:spTree>
    <p:extLst>
      <p:ext uri="{BB962C8B-B14F-4D97-AF65-F5344CB8AC3E}">
        <p14:creationId xmlns:p14="http://schemas.microsoft.com/office/powerpoint/2010/main" val="3351321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1000"/>
                                        <p:tgtEl>
                                          <p:spTgt spid="9"/>
                                        </p:tgtEl>
                                      </p:cBhvr>
                                    </p:animEffect>
                                    <p:anim calcmode="lin" valueType="num">
                                      <p:cBhvr>
                                        <p:cTn id="19" dur="1000"/>
                                        <p:tgtEl>
                                          <p:spTgt spid="9"/>
                                        </p:tgtEl>
                                        <p:attrNameLst>
                                          <p:attrName>ppt_x</p:attrName>
                                        </p:attrNameLst>
                                      </p:cBhvr>
                                      <p:tavLst>
                                        <p:tav tm="0">
                                          <p:val>
                                            <p:strVal val="ppt_x"/>
                                          </p:val>
                                        </p:tav>
                                        <p:tav tm="100000">
                                          <p:val>
                                            <p:strVal val="ppt_x"/>
                                          </p:val>
                                        </p:tav>
                                      </p:tavLst>
                                    </p:anim>
                                    <p:anim calcmode="lin" valueType="num">
                                      <p:cBhvr>
                                        <p:cTn id="20" dur="1000"/>
                                        <p:tgtEl>
                                          <p:spTgt spid="9"/>
                                        </p:tgtEl>
                                        <p:attrNameLst>
                                          <p:attrName>ppt_y</p:attrName>
                                        </p:attrNameLst>
                                      </p:cBhvr>
                                      <p:tavLst>
                                        <p:tav tm="0">
                                          <p:val>
                                            <p:strVal val="ppt_y"/>
                                          </p:val>
                                        </p:tav>
                                        <p:tav tm="100000">
                                          <p:val>
                                            <p:strVal val="ppt_y+.1"/>
                                          </p:val>
                                        </p:tav>
                                      </p:tavLst>
                                    </p:anim>
                                    <p:set>
                                      <p:cBhvr>
                                        <p:cTn id="21" dur="1" fill="hold">
                                          <p:stCondLst>
                                            <p:cond delay="999"/>
                                          </p:stCondLst>
                                        </p:cTn>
                                        <p:tgtEl>
                                          <p:spTgt spid="9"/>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1000"/>
                                        <p:tgtEl>
                                          <p:spTgt spid="5"/>
                                        </p:tgtEl>
                                      </p:cBhvr>
                                    </p:animEffect>
                                    <p:anim calcmode="lin" valueType="num">
                                      <p:cBhvr>
                                        <p:cTn id="24" dur="1000"/>
                                        <p:tgtEl>
                                          <p:spTgt spid="5"/>
                                        </p:tgtEl>
                                        <p:attrNameLst>
                                          <p:attrName>ppt_x</p:attrName>
                                        </p:attrNameLst>
                                      </p:cBhvr>
                                      <p:tavLst>
                                        <p:tav tm="0">
                                          <p:val>
                                            <p:strVal val="ppt_x"/>
                                          </p:val>
                                        </p:tav>
                                        <p:tav tm="100000">
                                          <p:val>
                                            <p:strVal val="ppt_x"/>
                                          </p:val>
                                        </p:tav>
                                      </p:tavLst>
                                    </p:anim>
                                    <p:anim calcmode="lin" valueType="num">
                                      <p:cBhvr>
                                        <p:cTn id="25" dur="1000"/>
                                        <p:tgtEl>
                                          <p:spTgt spid="5"/>
                                        </p:tgtEl>
                                        <p:attrNameLst>
                                          <p:attrName>ppt_y</p:attrName>
                                        </p:attrNameLst>
                                      </p:cBhvr>
                                      <p:tavLst>
                                        <p:tav tm="0">
                                          <p:val>
                                            <p:strVal val="ppt_y"/>
                                          </p:val>
                                        </p:tav>
                                        <p:tav tm="100000">
                                          <p:val>
                                            <p:strVal val="ppt_y+.1"/>
                                          </p:val>
                                        </p:tav>
                                      </p:tavLst>
                                    </p:anim>
                                    <p:set>
                                      <p:cBhvr>
                                        <p:cTn id="26" dur="1" fill="hold">
                                          <p:stCondLst>
                                            <p:cond delay="9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xit" presetSubtype="0" fill="hold" nodeType="clickEffect">
                                  <p:stCondLst>
                                    <p:cond delay="0"/>
                                  </p:stCondLst>
                                  <p:childTnLst>
                                    <p:animEffect transition="out" filter="fade">
                                      <p:cBhvr>
                                        <p:cTn id="42" dur="1000"/>
                                        <p:tgtEl>
                                          <p:spTgt spid="4"/>
                                        </p:tgtEl>
                                      </p:cBhvr>
                                    </p:animEffect>
                                    <p:anim calcmode="lin" valueType="num">
                                      <p:cBhvr>
                                        <p:cTn id="43" dur="1000"/>
                                        <p:tgtEl>
                                          <p:spTgt spid="4"/>
                                        </p:tgtEl>
                                        <p:attrNameLst>
                                          <p:attrName>ppt_x</p:attrName>
                                        </p:attrNameLst>
                                      </p:cBhvr>
                                      <p:tavLst>
                                        <p:tav tm="0">
                                          <p:val>
                                            <p:strVal val="ppt_x"/>
                                          </p:val>
                                        </p:tav>
                                        <p:tav tm="100000">
                                          <p:val>
                                            <p:strVal val="ppt_x"/>
                                          </p:val>
                                        </p:tav>
                                      </p:tavLst>
                                    </p:anim>
                                    <p:anim calcmode="lin" valueType="num">
                                      <p:cBhvr>
                                        <p:cTn id="44" dur="1000"/>
                                        <p:tgtEl>
                                          <p:spTgt spid="4"/>
                                        </p:tgtEl>
                                        <p:attrNameLst>
                                          <p:attrName>ppt_y</p:attrName>
                                        </p:attrNameLst>
                                      </p:cBhvr>
                                      <p:tavLst>
                                        <p:tav tm="0">
                                          <p:val>
                                            <p:strVal val="ppt_y"/>
                                          </p:val>
                                        </p:tav>
                                        <p:tav tm="100000">
                                          <p:val>
                                            <p:strVal val="ppt_y+.1"/>
                                          </p:val>
                                        </p:tav>
                                      </p:tavLst>
                                    </p:anim>
                                    <p:set>
                                      <p:cBhvr>
                                        <p:cTn id="45" dur="1" fill="hold">
                                          <p:stCondLst>
                                            <p:cond delay="999"/>
                                          </p:stCondLst>
                                        </p:cTn>
                                        <p:tgtEl>
                                          <p:spTgt spid="4"/>
                                        </p:tgtEl>
                                        <p:attrNameLst>
                                          <p:attrName>style.visibility</p:attrName>
                                        </p:attrNameLst>
                                      </p:cBhvr>
                                      <p:to>
                                        <p:strVal val="hidden"/>
                                      </p:to>
                                    </p:set>
                                  </p:childTnLst>
                                </p:cTn>
                              </p:par>
                              <p:par>
                                <p:cTn id="46" presetID="42" presetClass="exit" presetSubtype="0" fill="hold" nodeType="withEffect">
                                  <p:stCondLst>
                                    <p:cond delay="0"/>
                                  </p:stCondLst>
                                  <p:childTnLst>
                                    <p:animEffect transition="out" filter="fade">
                                      <p:cBhvr>
                                        <p:cTn id="47" dur="1000"/>
                                        <p:tgtEl>
                                          <p:spTgt spid="7"/>
                                        </p:tgtEl>
                                      </p:cBhvr>
                                    </p:animEffect>
                                    <p:anim calcmode="lin" valueType="num">
                                      <p:cBhvr>
                                        <p:cTn id="48" dur="1000"/>
                                        <p:tgtEl>
                                          <p:spTgt spid="7"/>
                                        </p:tgtEl>
                                        <p:attrNameLst>
                                          <p:attrName>ppt_x</p:attrName>
                                        </p:attrNameLst>
                                      </p:cBhvr>
                                      <p:tavLst>
                                        <p:tav tm="0">
                                          <p:val>
                                            <p:strVal val="ppt_x"/>
                                          </p:val>
                                        </p:tav>
                                        <p:tav tm="100000">
                                          <p:val>
                                            <p:strVal val="ppt_x"/>
                                          </p:val>
                                        </p:tav>
                                      </p:tavLst>
                                    </p:anim>
                                    <p:anim calcmode="lin" valueType="num">
                                      <p:cBhvr>
                                        <p:cTn id="49" dur="1000"/>
                                        <p:tgtEl>
                                          <p:spTgt spid="7"/>
                                        </p:tgtEl>
                                        <p:attrNameLst>
                                          <p:attrName>ppt_y</p:attrName>
                                        </p:attrNameLst>
                                      </p:cBhvr>
                                      <p:tavLst>
                                        <p:tav tm="0">
                                          <p:val>
                                            <p:strVal val="ppt_y"/>
                                          </p:val>
                                        </p:tav>
                                        <p:tav tm="100000">
                                          <p:val>
                                            <p:strVal val="ppt_y+.1"/>
                                          </p:val>
                                        </p:tav>
                                      </p:tavLst>
                                    </p:anim>
                                    <p:set>
                                      <p:cBhvr>
                                        <p:cTn id="50"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43CD4-4C9C-985F-6F42-A9AC784EB510}"/>
              </a:ext>
            </a:extLst>
          </p:cNvPr>
          <p:cNvSpPr>
            <a:spLocks noGrp="1"/>
          </p:cNvSpPr>
          <p:nvPr>
            <p:ph type="ctrTitle"/>
          </p:nvPr>
        </p:nvSpPr>
        <p:spPr>
          <a:xfrm>
            <a:off x="407211" y="1813406"/>
            <a:ext cx="3929028" cy="2384898"/>
          </a:xfrm>
        </p:spPr>
        <p:txBody>
          <a:bodyPr anchor="b">
            <a:normAutofit/>
          </a:bodyPr>
          <a:lstStyle/>
          <a:p>
            <a:r>
              <a:rPr lang="vi-VN" sz="4000" dirty="0">
                <a:latin typeface="Times New Roman" panose="02020603050405020304" pitchFamily="18" charset="0"/>
                <a:cs typeface="Times New Roman" panose="02020603050405020304" pitchFamily="18" charset="0"/>
              </a:rPr>
              <a:t>5. KHỐI ĐIỀU KHIỂN (MUX2-1)</a:t>
            </a:r>
            <a:endParaRPr lang="en-US" sz="4000"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a:extLst>
              <a:ext uri="{FF2B5EF4-FFF2-40B4-BE49-F238E27FC236}">
                <a16:creationId xmlns:a16="http://schemas.microsoft.com/office/drawing/2014/main" id="{957A7090-E438-324B-440D-2C477B7567D3}"/>
              </a:ext>
            </a:extLst>
          </p:cNvPr>
          <p:cNvPicPr>
            <a:picLocks noChangeAspect="1"/>
          </p:cNvPicPr>
          <p:nvPr/>
        </p:nvPicPr>
        <p:blipFill rotWithShape="1">
          <a:blip r:embed="rId2"/>
          <a:srcRect l="26562" t="63698" r="53229" b="17222"/>
          <a:stretch/>
        </p:blipFill>
        <p:spPr>
          <a:xfrm>
            <a:off x="4595751" y="0"/>
            <a:ext cx="7596249" cy="6857999"/>
          </a:xfrm>
          <a:prstGeom prst="rect">
            <a:avLst/>
          </a:prstGeom>
        </p:spPr>
      </p:pic>
    </p:spTree>
    <p:extLst>
      <p:ext uri="{BB962C8B-B14F-4D97-AF65-F5344CB8AC3E}">
        <p14:creationId xmlns:p14="http://schemas.microsoft.com/office/powerpoint/2010/main" val="3705207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BCAB7BF2-C0E5-4451-82FD-4D451D5D3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055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2CCF9E-23F9-4867-A3DE-0D2DAC420CFE}"/>
              </a:ext>
            </a:extLst>
          </p:cNvPr>
          <p:cNvSpPr>
            <a:spLocks noGrp="1"/>
          </p:cNvSpPr>
          <p:nvPr>
            <p:ph type="ctrTitle"/>
          </p:nvPr>
        </p:nvSpPr>
        <p:spPr>
          <a:xfrm>
            <a:off x="688633" y="-2711619"/>
            <a:ext cx="7308850" cy="3639456"/>
          </a:xfrm>
        </p:spPr>
        <p:txBody>
          <a:bodyPr wrap="square" anchor="b">
            <a:normAutofit/>
          </a:bodyPr>
          <a:lstStyle/>
          <a:p>
            <a:r>
              <a:rPr lang="vi-VN" sz="4000" b="1" dirty="0">
                <a:latin typeface="Times New Roman" panose="02020603050405020304" pitchFamily="18" charset="0"/>
                <a:cs typeface="Times New Roman" panose="02020603050405020304" pitchFamily="18" charset="0"/>
              </a:rPr>
              <a:t>6. KHỐI ALU,TESTBENCH</a:t>
            </a:r>
            <a:endParaRPr lang="en-US" sz="4000" b="1" dirty="0">
              <a:latin typeface="Times New Roman" panose="02020603050405020304" pitchFamily="18" charset="0"/>
              <a:cs typeface="Times New Roman" panose="02020603050405020304" pitchFamily="18" charset="0"/>
            </a:endParaRPr>
          </a:p>
        </p:txBody>
      </p:sp>
      <p:grpSp>
        <p:nvGrpSpPr>
          <p:cNvPr id="22" name="Group 9">
            <a:extLst>
              <a:ext uri="{FF2B5EF4-FFF2-40B4-BE49-F238E27FC236}">
                <a16:creationId xmlns:a16="http://schemas.microsoft.com/office/drawing/2014/main" id="{C0DB02B9-F3BA-4EEE-A717-BA38B57F4B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3792" y="4530271"/>
            <a:ext cx="3960000" cy="2696065"/>
            <a:chOff x="6053792" y="4530271"/>
            <a:chExt cx="3960000" cy="2696065"/>
          </a:xfrm>
        </p:grpSpPr>
        <p:sp>
          <p:nvSpPr>
            <p:cNvPr id="11" name="Freeform: Shape 10">
              <a:extLst>
                <a:ext uri="{FF2B5EF4-FFF2-40B4-BE49-F238E27FC236}">
                  <a16:creationId xmlns:a16="http://schemas.microsoft.com/office/drawing/2014/main" id="{D19C4E36-EAB8-46C1-ADC2-867AA90CDC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6305855" y="5349826"/>
              <a:ext cx="3707937" cy="1853969"/>
            </a:xfrm>
            <a:custGeom>
              <a:avLst/>
              <a:gdLst>
                <a:gd name="connsiteX0" fmla="*/ 3707937 w 3707937"/>
                <a:gd name="connsiteY0" fmla="*/ 1853969 h 1853969"/>
                <a:gd name="connsiteX1" fmla="*/ 1853969 w 3707937"/>
                <a:gd name="connsiteY1" fmla="*/ 0 h 1853969"/>
                <a:gd name="connsiteX2" fmla="*/ 1684921 w 3707937"/>
                <a:gd name="connsiteY2" fmla="*/ 8536 h 1853969"/>
                <a:gd name="connsiteX3" fmla="*/ 8536 w 3707937"/>
                <a:gd name="connsiteY3" fmla="*/ 1684921 h 1853969"/>
                <a:gd name="connsiteX4" fmla="*/ 0 w 3707937"/>
                <a:gd name="connsiteY4" fmla="*/ 1853969 h 1853969"/>
                <a:gd name="connsiteX5" fmla="*/ 926985 w 3707937"/>
                <a:gd name="connsiteY5" fmla="*/ 1853969 h 1853969"/>
                <a:gd name="connsiteX6" fmla="*/ 1853969 w 3707937"/>
                <a:gd name="connsiteY6" fmla="*/ 926985 h 1853969"/>
                <a:gd name="connsiteX7" fmla="*/ 2780952 w 3707937"/>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37" h="1853969">
                  <a:moveTo>
                    <a:pt x="3707937" y="1853969"/>
                  </a:moveTo>
                  <a:cubicBezTo>
                    <a:pt x="3707937" y="830050"/>
                    <a:pt x="2877887" y="0"/>
                    <a:pt x="1853969" y="0"/>
                  </a:cubicBezTo>
                  <a:lnTo>
                    <a:pt x="1684921" y="8536"/>
                  </a:lnTo>
                  <a:lnTo>
                    <a:pt x="8536" y="1684921"/>
                  </a:lnTo>
                  <a:lnTo>
                    <a:pt x="0" y="1853969"/>
                  </a:lnTo>
                  <a:lnTo>
                    <a:pt x="926985" y="1853969"/>
                  </a:lnTo>
                  <a:cubicBezTo>
                    <a:pt x="926985" y="1342010"/>
                    <a:pt x="1342009" y="926986"/>
                    <a:pt x="1853969" y="926985"/>
                  </a:cubicBezTo>
                  <a:cubicBezTo>
                    <a:pt x="2365928" y="926985"/>
                    <a:pt x="2780952" y="1342010"/>
                    <a:pt x="2780952"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42900" dist="50800" dir="162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11">
              <a:extLst>
                <a:ext uri="{FF2B5EF4-FFF2-40B4-BE49-F238E27FC236}">
                  <a16:creationId xmlns:a16="http://schemas.microsoft.com/office/drawing/2014/main" id="{3AC95D1B-353B-49A5-92C8-947C87416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6186241" y="5061493"/>
              <a:ext cx="3707937" cy="2164843"/>
            </a:xfrm>
            <a:custGeom>
              <a:avLst/>
              <a:gdLst>
                <a:gd name="connsiteX0" fmla="*/ 3707937 w 3707937"/>
                <a:gd name="connsiteY0" fmla="*/ 2164843 h 2164843"/>
                <a:gd name="connsiteX1" fmla="*/ 1853968 w 3707937"/>
                <a:gd name="connsiteY1" fmla="*/ 0 h 2164843"/>
                <a:gd name="connsiteX2" fmla="*/ 1664412 w 3707937"/>
                <a:gd name="connsiteY2" fmla="*/ 11177 h 2164843"/>
                <a:gd name="connsiteX3" fmla="*/ 1646600 w 3707937"/>
                <a:gd name="connsiteY3" fmla="*/ 14351 h 2164843"/>
                <a:gd name="connsiteX4" fmla="*/ 67392 w 3707937"/>
                <a:gd name="connsiteY4" fmla="*/ 1593559 h 2164843"/>
                <a:gd name="connsiteX5" fmla="*/ 37666 w 3707937"/>
                <a:gd name="connsiteY5" fmla="*/ 1728552 h 2164843"/>
                <a:gd name="connsiteX6" fmla="*/ 0 w 3707937"/>
                <a:gd name="connsiteY6" fmla="*/ 2164843 h 2164843"/>
                <a:gd name="connsiteX7" fmla="*/ 926985 w 3707937"/>
                <a:gd name="connsiteY7" fmla="*/ 2164843 h 2164843"/>
                <a:gd name="connsiteX8" fmla="*/ 1853968 w 3707937"/>
                <a:gd name="connsiteY8" fmla="*/ 1082422 h 2164843"/>
                <a:gd name="connsiteX9" fmla="*/ 2780952 w 3707937"/>
                <a:gd name="connsiteY9"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7937" h="2164843">
                  <a:moveTo>
                    <a:pt x="3707937" y="2164843"/>
                  </a:moveTo>
                  <a:cubicBezTo>
                    <a:pt x="3707937" y="969234"/>
                    <a:pt x="2877886" y="0"/>
                    <a:pt x="1853968" y="0"/>
                  </a:cubicBezTo>
                  <a:cubicBezTo>
                    <a:pt x="1789974" y="0"/>
                    <a:pt x="1726736" y="3786"/>
                    <a:pt x="1664412" y="11177"/>
                  </a:cubicBezTo>
                  <a:lnTo>
                    <a:pt x="1646600" y="14351"/>
                  </a:lnTo>
                  <a:lnTo>
                    <a:pt x="67392" y="1593559"/>
                  </a:lnTo>
                  <a:lnTo>
                    <a:pt x="37666" y="1728552"/>
                  </a:lnTo>
                  <a:cubicBezTo>
                    <a:pt x="12970" y="1869478"/>
                    <a:pt x="0" y="2015392"/>
                    <a:pt x="0" y="2164843"/>
                  </a:cubicBezTo>
                  <a:lnTo>
                    <a:pt x="926985" y="2164843"/>
                  </a:lnTo>
                  <a:cubicBezTo>
                    <a:pt x="926985" y="1567039"/>
                    <a:pt x="1342009" y="1082423"/>
                    <a:pt x="1853968" y="1082422"/>
                  </a:cubicBezTo>
                  <a:cubicBezTo>
                    <a:pt x="2365928" y="1082422"/>
                    <a:pt x="2780952" y="1567039"/>
                    <a:pt x="2780952"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12">
              <a:extLst>
                <a:ext uri="{FF2B5EF4-FFF2-40B4-BE49-F238E27FC236}">
                  <a16:creationId xmlns:a16="http://schemas.microsoft.com/office/drawing/2014/main" id="{EED63058-6155-422A-A2D9-69A6A1DF0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413283" y="6132831"/>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13">
              <a:extLst>
                <a:ext uri="{FF2B5EF4-FFF2-40B4-BE49-F238E27FC236}">
                  <a16:creationId xmlns:a16="http://schemas.microsoft.com/office/drawing/2014/main" id="{C4486CA9-CA51-4F1D-AD04-FC35DA44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8375334" y="4170780"/>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6" name="Oval 15">
            <a:extLst>
              <a:ext uri="{FF2B5EF4-FFF2-40B4-BE49-F238E27FC236}">
                <a16:creationId xmlns:a16="http://schemas.microsoft.com/office/drawing/2014/main" id="{19E80463-482A-4612-8063-9F60E0C7F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633" y="180949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17">
            <a:extLst>
              <a:ext uri="{FF2B5EF4-FFF2-40B4-BE49-F238E27FC236}">
                <a16:creationId xmlns:a16="http://schemas.microsoft.com/office/drawing/2014/main" id="{8947BE06-624A-4F53-8B42-58DD39DB5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52426" y="1013899"/>
            <a:ext cx="1262947" cy="1335601"/>
            <a:chOff x="5094405" y="2340638"/>
            <a:chExt cx="1262947" cy="1335601"/>
          </a:xfrm>
        </p:grpSpPr>
        <p:sp>
          <p:nvSpPr>
            <p:cNvPr id="28" name="Freeform: Shape 18">
              <a:extLst>
                <a:ext uri="{FF2B5EF4-FFF2-40B4-BE49-F238E27FC236}">
                  <a16:creationId xmlns:a16="http://schemas.microsoft.com/office/drawing/2014/main" id="{E0BF6DBE-FE5B-4D9A-B7A8-86FF60DF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85879" y="250476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102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A32303D-EAC6-41B6-9A89-CC568F123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5711479" y="2340638"/>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a:extLst>
              <a:ext uri="{FF2B5EF4-FFF2-40B4-BE49-F238E27FC236}">
                <a16:creationId xmlns:a16="http://schemas.microsoft.com/office/drawing/2014/main" id="{5D3E4425-C57A-E286-8081-33F8B7B8F59D}"/>
              </a:ext>
            </a:extLst>
          </p:cNvPr>
          <p:cNvPicPr>
            <a:picLocks noChangeAspect="1"/>
          </p:cNvPicPr>
          <p:nvPr/>
        </p:nvPicPr>
        <p:blipFill rotWithShape="1">
          <a:blip r:embed="rId2"/>
          <a:srcRect l="24254" t="44738" r="11072" b="17056"/>
          <a:stretch/>
        </p:blipFill>
        <p:spPr>
          <a:xfrm>
            <a:off x="0" y="1170644"/>
            <a:ext cx="12192000" cy="5687356"/>
          </a:xfrm>
          <a:prstGeom prst="rect">
            <a:avLst/>
          </a:prstGeom>
        </p:spPr>
      </p:pic>
    </p:spTree>
    <p:extLst>
      <p:ext uri="{BB962C8B-B14F-4D97-AF65-F5344CB8AC3E}">
        <p14:creationId xmlns:p14="http://schemas.microsoft.com/office/powerpoint/2010/main" val="2548888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8B5D6E-BF73-B02E-D8E7-ECC5D091224A}"/>
              </a:ext>
            </a:extLst>
          </p:cNvPr>
          <p:cNvPicPr>
            <a:picLocks noChangeAspect="1"/>
          </p:cNvPicPr>
          <p:nvPr/>
        </p:nvPicPr>
        <p:blipFill rotWithShape="1">
          <a:blip r:embed="rId2"/>
          <a:srcRect l="6355" t="16296" r="29271" b="9259"/>
          <a:stretch/>
        </p:blipFill>
        <p:spPr>
          <a:xfrm>
            <a:off x="1" y="0"/>
            <a:ext cx="6946288" cy="6697682"/>
          </a:xfrm>
          <a:prstGeom prst="rect">
            <a:avLst/>
          </a:prstGeom>
        </p:spPr>
      </p:pic>
      <p:pic>
        <p:nvPicPr>
          <p:cNvPr id="8" name="Picture 7">
            <a:extLst>
              <a:ext uri="{FF2B5EF4-FFF2-40B4-BE49-F238E27FC236}">
                <a16:creationId xmlns:a16="http://schemas.microsoft.com/office/drawing/2014/main" id="{159DB81C-5FA0-1A2E-2908-FF9BAE96064D}"/>
              </a:ext>
            </a:extLst>
          </p:cNvPr>
          <p:cNvPicPr>
            <a:picLocks noChangeAspect="1"/>
          </p:cNvPicPr>
          <p:nvPr/>
        </p:nvPicPr>
        <p:blipFill rotWithShape="1">
          <a:blip r:embed="rId3"/>
          <a:srcRect l="8125" t="16297" r="79583" b="10556"/>
          <a:stretch/>
        </p:blipFill>
        <p:spPr>
          <a:xfrm>
            <a:off x="7090238" y="-1"/>
            <a:ext cx="1662417" cy="6697683"/>
          </a:xfrm>
          <a:prstGeom prst="rect">
            <a:avLst/>
          </a:prstGeom>
        </p:spPr>
      </p:pic>
      <p:pic>
        <p:nvPicPr>
          <p:cNvPr id="3" name="Picture 2">
            <a:extLst>
              <a:ext uri="{FF2B5EF4-FFF2-40B4-BE49-F238E27FC236}">
                <a16:creationId xmlns:a16="http://schemas.microsoft.com/office/drawing/2014/main" id="{697A5EB5-D06E-C97D-180B-0A12B4184466}"/>
              </a:ext>
            </a:extLst>
          </p:cNvPr>
          <p:cNvPicPr>
            <a:picLocks noChangeAspect="1"/>
          </p:cNvPicPr>
          <p:nvPr/>
        </p:nvPicPr>
        <p:blipFill rotWithShape="1">
          <a:blip r:embed="rId4"/>
          <a:srcRect l="8181" t="14444" r="82468" b="18656"/>
          <a:stretch/>
        </p:blipFill>
        <p:spPr>
          <a:xfrm>
            <a:off x="8896604" y="0"/>
            <a:ext cx="1518595" cy="6697682"/>
          </a:xfrm>
          <a:prstGeom prst="rect">
            <a:avLst/>
          </a:prstGeom>
        </p:spPr>
      </p:pic>
      <p:pic>
        <p:nvPicPr>
          <p:cNvPr id="6" name="Picture 5">
            <a:extLst>
              <a:ext uri="{FF2B5EF4-FFF2-40B4-BE49-F238E27FC236}">
                <a16:creationId xmlns:a16="http://schemas.microsoft.com/office/drawing/2014/main" id="{35D2264B-A9A2-C824-2651-947D9A837AD8}"/>
              </a:ext>
            </a:extLst>
          </p:cNvPr>
          <p:cNvPicPr>
            <a:picLocks noChangeAspect="1"/>
          </p:cNvPicPr>
          <p:nvPr/>
        </p:nvPicPr>
        <p:blipFill rotWithShape="1">
          <a:blip r:embed="rId5"/>
          <a:srcRect l="6364" t="34459" r="82857" b="12554"/>
          <a:stretch/>
        </p:blipFill>
        <p:spPr>
          <a:xfrm>
            <a:off x="10534859" y="1"/>
            <a:ext cx="1518595" cy="6697681"/>
          </a:xfrm>
          <a:prstGeom prst="rect">
            <a:avLst/>
          </a:prstGeom>
        </p:spPr>
      </p:pic>
    </p:spTree>
    <p:extLst>
      <p:ext uri="{BB962C8B-B14F-4D97-AF65-F5344CB8AC3E}">
        <p14:creationId xmlns:p14="http://schemas.microsoft.com/office/powerpoint/2010/main" val="319597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FF82-8A09-BB8E-423B-815F5FC4F2B5}"/>
              </a:ext>
            </a:extLst>
          </p:cNvPr>
          <p:cNvSpPr>
            <a:spLocks noGrp="1"/>
          </p:cNvSpPr>
          <p:nvPr>
            <p:ph type="ctrTitle"/>
          </p:nvPr>
        </p:nvSpPr>
        <p:spPr>
          <a:xfrm>
            <a:off x="630463" y="474345"/>
            <a:ext cx="8281987" cy="2954655"/>
          </a:xfrm>
        </p:spPr>
        <p:txBody>
          <a:bodyPr>
            <a:normAutofit/>
          </a:bodyPr>
          <a:lstStyle/>
          <a:p>
            <a:r>
              <a:rPr lang="vi-VN" sz="4000" b="1" dirty="0">
                <a:latin typeface="Times New Roman" panose="02020603050405020304" pitchFamily="18" charset="0"/>
                <a:cs typeface="Times New Roman" panose="02020603050405020304" pitchFamily="18" charset="0"/>
              </a:rPr>
              <a:t>7. KẾT QUẢ MÔ PHỎNG </a:t>
            </a:r>
            <a:endParaRPr lang="en-US" sz="4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4AC4501-9498-8A4F-7609-B7AE96E2E225}"/>
              </a:ext>
            </a:extLst>
          </p:cNvPr>
          <p:cNvPicPr>
            <a:picLocks noChangeAspect="1"/>
          </p:cNvPicPr>
          <p:nvPr/>
        </p:nvPicPr>
        <p:blipFill rotWithShape="1">
          <a:blip r:embed="rId2"/>
          <a:srcRect l="21771" t="26699" r="6042" b="13889"/>
          <a:stretch/>
        </p:blipFill>
        <p:spPr>
          <a:xfrm>
            <a:off x="-1" y="1264597"/>
            <a:ext cx="12191997" cy="5369667"/>
          </a:xfrm>
          <a:prstGeom prst="rect">
            <a:avLst/>
          </a:prstGeom>
        </p:spPr>
      </p:pic>
      <p:pic>
        <p:nvPicPr>
          <p:cNvPr id="6" name="Picture 5">
            <a:extLst>
              <a:ext uri="{FF2B5EF4-FFF2-40B4-BE49-F238E27FC236}">
                <a16:creationId xmlns:a16="http://schemas.microsoft.com/office/drawing/2014/main" id="{2BE2E127-8F5A-6631-35B3-64E0A69666B3}"/>
              </a:ext>
            </a:extLst>
          </p:cNvPr>
          <p:cNvPicPr>
            <a:picLocks noChangeAspect="1"/>
          </p:cNvPicPr>
          <p:nvPr/>
        </p:nvPicPr>
        <p:blipFill rotWithShape="1">
          <a:blip r:embed="rId3"/>
          <a:srcRect l="21771" t="26699" r="6042" b="14074"/>
          <a:stretch/>
        </p:blipFill>
        <p:spPr>
          <a:xfrm>
            <a:off x="1" y="1264596"/>
            <a:ext cx="12191999" cy="5369667"/>
          </a:xfrm>
          <a:prstGeom prst="rect">
            <a:avLst/>
          </a:prstGeom>
        </p:spPr>
      </p:pic>
      <p:pic>
        <p:nvPicPr>
          <p:cNvPr id="8" name="Picture 7">
            <a:extLst>
              <a:ext uri="{FF2B5EF4-FFF2-40B4-BE49-F238E27FC236}">
                <a16:creationId xmlns:a16="http://schemas.microsoft.com/office/drawing/2014/main" id="{54994452-92F3-49A5-FD65-743D118F4500}"/>
              </a:ext>
            </a:extLst>
          </p:cNvPr>
          <p:cNvPicPr>
            <a:picLocks noChangeAspect="1"/>
          </p:cNvPicPr>
          <p:nvPr/>
        </p:nvPicPr>
        <p:blipFill rotWithShape="1">
          <a:blip r:embed="rId4"/>
          <a:srcRect l="22084" t="26699" r="27708" b="13518"/>
          <a:stretch/>
        </p:blipFill>
        <p:spPr>
          <a:xfrm>
            <a:off x="0" y="1264595"/>
            <a:ext cx="12192000" cy="5369665"/>
          </a:xfrm>
          <a:prstGeom prst="rect">
            <a:avLst/>
          </a:prstGeom>
        </p:spPr>
      </p:pic>
      <p:pic>
        <p:nvPicPr>
          <p:cNvPr id="10" name="Picture 9">
            <a:extLst>
              <a:ext uri="{FF2B5EF4-FFF2-40B4-BE49-F238E27FC236}">
                <a16:creationId xmlns:a16="http://schemas.microsoft.com/office/drawing/2014/main" id="{ADC189C0-D80E-DE0B-180C-2551789ACF91}"/>
              </a:ext>
            </a:extLst>
          </p:cNvPr>
          <p:cNvPicPr>
            <a:picLocks noChangeAspect="1"/>
          </p:cNvPicPr>
          <p:nvPr/>
        </p:nvPicPr>
        <p:blipFill rotWithShape="1">
          <a:blip r:embed="rId5"/>
          <a:srcRect l="21770" t="26699" r="26900" b="14074"/>
          <a:stretch/>
        </p:blipFill>
        <p:spPr>
          <a:xfrm>
            <a:off x="30613" y="1264591"/>
            <a:ext cx="12191998" cy="5369666"/>
          </a:xfrm>
          <a:prstGeom prst="rect">
            <a:avLst/>
          </a:prstGeom>
        </p:spPr>
      </p:pic>
      <p:pic>
        <p:nvPicPr>
          <p:cNvPr id="11" name="Picture 10">
            <a:extLst>
              <a:ext uri="{FF2B5EF4-FFF2-40B4-BE49-F238E27FC236}">
                <a16:creationId xmlns:a16="http://schemas.microsoft.com/office/drawing/2014/main" id="{5D6EC37F-6E55-CE93-A995-6082CF13693D}"/>
              </a:ext>
            </a:extLst>
          </p:cNvPr>
          <p:cNvPicPr>
            <a:picLocks noChangeAspect="1"/>
          </p:cNvPicPr>
          <p:nvPr/>
        </p:nvPicPr>
        <p:blipFill rotWithShape="1">
          <a:blip r:embed="rId6"/>
          <a:srcRect l="21667" t="26699" r="5616" b="15555"/>
          <a:stretch/>
        </p:blipFill>
        <p:spPr>
          <a:xfrm>
            <a:off x="15306" y="1264591"/>
            <a:ext cx="12222612" cy="5369665"/>
          </a:xfrm>
          <a:prstGeom prst="rect">
            <a:avLst/>
          </a:prstGeom>
        </p:spPr>
      </p:pic>
    </p:spTree>
    <p:extLst>
      <p:ext uri="{BB962C8B-B14F-4D97-AF65-F5344CB8AC3E}">
        <p14:creationId xmlns:p14="http://schemas.microsoft.com/office/powerpoint/2010/main" val="2400278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nodeType="clickEffect">
                                  <p:stCondLst>
                                    <p:cond delay="0"/>
                                  </p:stCondLst>
                                  <p:childTnLst>
                                    <p:animEffect transition="out" filter="fade">
                                      <p:cBhvr>
                                        <p:cTn id="27" dur="1000"/>
                                        <p:tgtEl>
                                          <p:spTgt spid="6"/>
                                        </p:tgtEl>
                                      </p:cBhvr>
                                    </p:animEffect>
                                    <p:anim calcmode="lin" valueType="num">
                                      <p:cBhvr>
                                        <p:cTn id="28" dur="1000"/>
                                        <p:tgtEl>
                                          <p:spTgt spid="6"/>
                                        </p:tgtEl>
                                        <p:attrNameLst>
                                          <p:attrName>ppt_x</p:attrName>
                                        </p:attrNameLst>
                                      </p:cBhvr>
                                      <p:tavLst>
                                        <p:tav tm="0">
                                          <p:val>
                                            <p:strVal val="ppt_x"/>
                                          </p:val>
                                        </p:tav>
                                        <p:tav tm="100000">
                                          <p:val>
                                            <p:strVal val="ppt_x"/>
                                          </p:val>
                                        </p:tav>
                                      </p:tavLst>
                                    </p:anim>
                                    <p:anim calcmode="lin" valueType="num">
                                      <p:cBhvr>
                                        <p:cTn id="29" dur="1000"/>
                                        <p:tgtEl>
                                          <p:spTgt spid="6"/>
                                        </p:tgtEl>
                                        <p:attrNameLst>
                                          <p:attrName>ppt_y</p:attrName>
                                        </p:attrNameLst>
                                      </p:cBhvr>
                                      <p:tavLst>
                                        <p:tav tm="0">
                                          <p:val>
                                            <p:strVal val="ppt_y"/>
                                          </p:val>
                                        </p:tav>
                                        <p:tav tm="100000">
                                          <p:val>
                                            <p:strVal val="ppt_y+.1"/>
                                          </p:val>
                                        </p:tav>
                                      </p:tavLst>
                                    </p:anim>
                                    <p:set>
                                      <p:cBhvr>
                                        <p:cTn id="30" dur="1" fill="hold">
                                          <p:stCondLst>
                                            <p:cond delay="999"/>
                                          </p:stCondLst>
                                        </p:cTn>
                                        <p:tgtEl>
                                          <p:spTgt spid="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nodeType="clickEffect">
                                  <p:stCondLst>
                                    <p:cond delay="0"/>
                                  </p:stCondLst>
                                  <p:childTnLst>
                                    <p:animEffect transition="out" filter="fade">
                                      <p:cBhvr>
                                        <p:cTn id="41" dur="1000"/>
                                        <p:tgtEl>
                                          <p:spTgt spid="8"/>
                                        </p:tgtEl>
                                      </p:cBhvr>
                                    </p:animEffect>
                                    <p:anim calcmode="lin" valueType="num">
                                      <p:cBhvr>
                                        <p:cTn id="42" dur="1000"/>
                                        <p:tgtEl>
                                          <p:spTgt spid="8"/>
                                        </p:tgtEl>
                                        <p:attrNameLst>
                                          <p:attrName>ppt_x</p:attrName>
                                        </p:attrNameLst>
                                      </p:cBhvr>
                                      <p:tavLst>
                                        <p:tav tm="0">
                                          <p:val>
                                            <p:strVal val="ppt_x"/>
                                          </p:val>
                                        </p:tav>
                                        <p:tav tm="100000">
                                          <p:val>
                                            <p:strVal val="ppt_x"/>
                                          </p:val>
                                        </p:tav>
                                      </p:tavLst>
                                    </p:anim>
                                    <p:anim calcmode="lin" valueType="num">
                                      <p:cBhvr>
                                        <p:cTn id="43" dur="1000"/>
                                        <p:tgtEl>
                                          <p:spTgt spid="8"/>
                                        </p:tgtEl>
                                        <p:attrNameLst>
                                          <p:attrName>ppt_y</p:attrName>
                                        </p:attrNameLst>
                                      </p:cBhvr>
                                      <p:tavLst>
                                        <p:tav tm="0">
                                          <p:val>
                                            <p:strVal val="ppt_y"/>
                                          </p:val>
                                        </p:tav>
                                        <p:tav tm="100000">
                                          <p:val>
                                            <p:strVal val="ppt_y+.1"/>
                                          </p:val>
                                        </p:tav>
                                      </p:tavLst>
                                    </p:anim>
                                    <p:set>
                                      <p:cBhvr>
                                        <p:cTn id="44" dur="1" fill="hold">
                                          <p:stCondLst>
                                            <p:cond delay="9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nodeType="clickEffect">
                                  <p:stCondLst>
                                    <p:cond delay="0"/>
                                  </p:stCondLst>
                                  <p:childTnLst>
                                    <p:animEffect transition="out" filter="fade">
                                      <p:cBhvr>
                                        <p:cTn id="55" dur="1000"/>
                                        <p:tgtEl>
                                          <p:spTgt spid="10"/>
                                        </p:tgtEl>
                                      </p:cBhvr>
                                    </p:animEffect>
                                    <p:anim calcmode="lin" valueType="num">
                                      <p:cBhvr>
                                        <p:cTn id="56" dur="1000"/>
                                        <p:tgtEl>
                                          <p:spTgt spid="10"/>
                                        </p:tgtEl>
                                        <p:attrNameLst>
                                          <p:attrName>ppt_x</p:attrName>
                                        </p:attrNameLst>
                                      </p:cBhvr>
                                      <p:tavLst>
                                        <p:tav tm="0">
                                          <p:val>
                                            <p:strVal val="ppt_x"/>
                                          </p:val>
                                        </p:tav>
                                        <p:tav tm="100000">
                                          <p:val>
                                            <p:strVal val="ppt_x"/>
                                          </p:val>
                                        </p:tav>
                                      </p:tavLst>
                                    </p:anim>
                                    <p:anim calcmode="lin" valueType="num">
                                      <p:cBhvr>
                                        <p:cTn id="57" dur="1000"/>
                                        <p:tgtEl>
                                          <p:spTgt spid="10"/>
                                        </p:tgtEl>
                                        <p:attrNameLst>
                                          <p:attrName>ppt_y</p:attrName>
                                        </p:attrNameLst>
                                      </p:cBhvr>
                                      <p:tavLst>
                                        <p:tav tm="0">
                                          <p:val>
                                            <p:strVal val="ppt_y"/>
                                          </p:val>
                                        </p:tav>
                                        <p:tav tm="100000">
                                          <p:val>
                                            <p:strVal val="ppt_y+.1"/>
                                          </p:val>
                                        </p:tav>
                                      </p:tavLst>
                                    </p:anim>
                                    <p:set>
                                      <p:cBhvr>
                                        <p:cTn id="58" dur="1" fill="hold">
                                          <p:stCondLst>
                                            <p:cond delay="999"/>
                                          </p:stCondLst>
                                        </p:cTn>
                                        <p:tgtEl>
                                          <p:spTgt spid="1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nodeType="clickEffect">
                                  <p:stCondLst>
                                    <p:cond delay="0"/>
                                  </p:stCondLst>
                                  <p:childTnLst>
                                    <p:animEffect transition="out" filter="fade">
                                      <p:cBhvr>
                                        <p:cTn id="69" dur="1000"/>
                                        <p:tgtEl>
                                          <p:spTgt spid="11"/>
                                        </p:tgtEl>
                                      </p:cBhvr>
                                    </p:animEffect>
                                    <p:anim calcmode="lin" valueType="num">
                                      <p:cBhvr>
                                        <p:cTn id="70" dur="1000"/>
                                        <p:tgtEl>
                                          <p:spTgt spid="11"/>
                                        </p:tgtEl>
                                        <p:attrNameLst>
                                          <p:attrName>ppt_x</p:attrName>
                                        </p:attrNameLst>
                                      </p:cBhvr>
                                      <p:tavLst>
                                        <p:tav tm="0">
                                          <p:val>
                                            <p:strVal val="ppt_x"/>
                                          </p:val>
                                        </p:tav>
                                        <p:tav tm="100000">
                                          <p:val>
                                            <p:strVal val="ppt_x"/>
                                          </p:val>
                                        </p:tav>
                                      </p:tavLst>
                                    </p:anim>
                                    <p:anim calcmode="lin" valueType="num">
                                      <p:cBhvr>
                                        <p:cTn id="71" dur="1000"/>
                                        <p:tgtEl>
                                          <p:spTgt spid="11"/>
                                        </p:tgtEl>
                                        <p:attrNameLst>
                                          <p:attrName>ppt_y</p:attrName>
                                        </p:attrNameLst>
                                      </p:cBhvr>
                                      <p:tavLst>
                                        <p:tav tm="0">
                                          <p:val>
                                            <p:strVal val="ppt_y"/>
                                          </p:val>
                                        </p:tav>
                                        <p:tav tm="100000">
                                          <p:val>
                                            <p:strVal val="ppt_y+.1"/>
                                          </p:val>
                                        </p:tav>
                                      </p:tavLst>
                                    </p:anim>
                                    <p:set>
                                      <p:cBhvr>
                                        <p:cTn id="72"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ABE04AF-5B31-501D-F8A5-C63F253A27AF}"/>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137ADA7C-CDC6-139D-FABA-45CBFBF8CB97}"/>
              </a:ext>
            </a:extLst>
          </p:cNvPr>
          <p:cNvSpPr/>
          <p:nvPr/>
        </p:nvSpPr>
        <p:spPr>
          <a:xfrm>
            <a:off x="-1"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F4940A-DB96-C177-EE77-2BC8EA143D63}"/>
              </a:ext>
            </a:extLst>
          </p:cNvPr>
          <p:cNvSpPr txBox="1"/>
          <p:nvPr/>
        </p:nvSpPr>
        <p:spPr>
          <a:xfrm>
            <a:off x="3114805" y="411232"/>
            <a:ext cx="5962389" cy="707886"/>
          </a:xfrm>
          <a:prstGeom prst="rect">
            <a:avLst/>
          </a:prstGeom>
          <a:noFill/>
        </p:spPr>
        <p:txBody>
          <a:bodyPr wrap="square" rtlCol="0">
            <a:spAutoFit/>
          </a:bodyPr>
          <a:lstStyle/>
          <a:p>
            <a:pPr algn="ctr"/>
            <a:r>
              <a:rPr lang="vi-VN" sz="4000" b="1" dirty="0">
                <a:solidFill>
                  <a:srgbClr val="1B192E"/>
                </a:solidFill>
                <a:latin typeface="Times New Roman" panose="02020603050405020304" pitchFamily="18" charset="0"/>
                <a:cs typeface="Times New Roman" panose="02020603050405020304" pitchFamily="18" charset="0"/>
              </a:rPr>
              <a:t>TÀI LIỆU THAM KHẢO</a:t>
            </a:r>
            <a:endParaRPr lang="en-US" sz="4000" b="1" dirty="0">
              <a:solidFill>
                <a:srgbClr val="1B192E"/>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20E376D-2A01-6053-E1F8-B4D2F5A6CE77}"/>
              </a:ext>
            </a:extLst>
          </p:cNvPr>
          <p:cNvSpPr txBox="1"/>
          <p:nvPr/>
        </p:nvSpPr>
        <p:spPr>
          <a:xfrm>
            <a:off x="550862" y="1143709"/>
            <a:ext cx="11090276" cy="6125523"/>
          </a:xfrm>
          <a:prstGeom prst="rect">
            <a:avLst/>
          </a:prstGeom>
          <a:noFill/>
        </p:spPr>
        <p:txBody>
          <a:bodyPr wrap="square" rtlCol="0">
            <a:spAutoFit/>
          </a:bodyPr>
          <a:lstStyle/>
          <a:p>
            <a:pPr>
              <a:lnSpc>
                <a:spcPct val="150000"/>
              </a:lnSpc>
            </a:pPr>
            <a:r>
              <a:rPr lang="vi-VN" sz="2200" dirty="0">
                <a:solidFill>
                  <a:srgbClr val="1B192E"/>
                </a:solidFill>
                <a:latin typeface="Times New Roman" panose="02020603050405020304" pitchFamily="18" charset="0"/>
                <a:cs typeface="Times New Roman" panose="02020603050405020304" pitchFamily="18" charset="0"/>
              </a:rPr>
              <a:t>[1] William Stallings - </a:t>
            </a:r>
            <a:r>
              <a:rPr lang="vi-VN" sz="2200" i="1" dirty="0">
                <a:solidFill>
                  <a:srgbClr val="1B192E"/>
                </a:solidFill>
                <a:latin typeface="Times New Roman" panose="02020603050405020304" pitchFamily="18" charset="0"/>
                <a:cs typeface="Times New Roman" panose="02020603050405020304" pitchFamily="18" charset="0"/>
              </a:rPr>
              <a:t>Computer Organization and Architecture, Chapter 11: Computer Arithmetic</a:t>
            </a:r>
          </a:p>
          <a:p>
            <a:pPr>
              <a:lnSpc>
                <a:spcPct val="150000"/>
              </a:lnSpc>
            </a:pPr>
            <a:r>
              <a:rPr lang="vi-VN" sz="2200" dirty="0">
                <a:solidFill>
                  <a:srgbClr val="1B192E"/>
                </a:solidFill>
                <a:latin typeface="Times New Roman" panose="02020603050405020304" pitchFamily="18" charset="0"/>
                <a:cs typeface="Times New Roman" panose="02020603050405020304" pitchFamily="18" charset="0"/>
              </a:rPr>
              <a:t>[2] Phạm Quốc Cường - Computer Architecture </a:t>
            </a:r>
            <a:endParaRPr lang="en-US" sz="2200">
              <a:solidFill>
                <a:srgbClr val="1B192E"/>
              </a:solidFill>
              <a:latin typeface="Times New Roman" panose="02020603050405020304" pitchFamily="18" charset="0"/>
              <a:cs typeface="Times New Roman" panose="02020603050405020304" pitchFamily="18" charset="0"/>
            </a:endParaRPr>
          </a:p>
          <a:p>
            <a:pPr>
              <a:lnSpc>
                <a:spcPct val="150000"/>
              </a:lnSpc>
            </a:pPr>
            <a:r>
              <a:rPr lang="vi-VN" sz="2200">
                <a:solidFill>
                  <a:srgbClr val="1B192E"/>
                </a:solidFill>
                <a:latin typeface="Times New Roman" panose="02020603050405020304" pitchFamily="18" charset="0"/>
                <a:cs typeface="Times New Roman" panose="02020603050405020304" pitchFamily="18" charset="0"/>
              </a:rPr>
              <a:t>[</a:t>
            </a:r>
            <a:r>
              <a:rPr lang="vi-VN" sz="2200" dirty="0">
                <a:solidFill>
                  <a:srgbClr val="1B192E"/>
                </a:solidFill>
                <a:latin typeface="Times New Roman" panose="02020603050405020304" pitchFamily="18" charset="0"/>
                <a:cs typeface="Times New Roman" panose="02020603050405020304" pitchFamily="18" charset="0"/>
              </a:rPr>
              <a:t>3] Võ Tấn Phương - Computer Architecture </a:t>
            </a:r>
            <a:r>
              <a:rPr lang="en-US" sz="2200" dirty="0">
                <a:solidFill>
                  <a:srgbClr val="1B192E"/>
                </a:solidFill>
                <a:latin typeface="Times New Roman" panose="02020603050405020304" pitchFamily="18" charset="0"/>
                <a:cs typeface="Times New Roman" panose="02020603050405020304" pitchFamily="18" charset="0"/>
              </a:rPr>
              <a:t>CSE Fall 2013</a:t>
            </a:r>
            <a:r>
              <a:rPr lang="vi-VN" sz="2200" dirty="0">
                <a:solidFill>
                  <a:srgbClr val="1B192E"/>
                </a:solidFill>
                <a:latin typeface="Times New Roman" panose="02020603050405020304" pitchFamily="18" charset="0"/>
                <a:cs typeface="Times New Roman" panose="02020603050405020304" pitchFamily="18" charset="0"/>
              </a:rPr>
              <a:t>, </a:t>
            </a:r>
            <a:r>
              <a:rPr lang="vi-VN" sz="2200" i="1" dirty="0">
                <a:solidFill>
                  <a:srgbClr val="1B192E"/>
                </a:solidFill>
                <a:latin typeface="Times New Roman" panose="02020603050405020304" pitchFamily="18" charset="0"/>
                <a:cs typeface="Times New Roman" panose="02020603050405020304" pitchFamily="18" charset="0"/>
              </a:rPr>
              <a:t>Chapter 2: Data Representation</a:t>
            </a:r>
          </a:p>
          <a:p>
            <a:pPr>
              <a:lnSpc>
                <a:spcPct val="150000"/>
              </a:lnSpc>
            </a:pPr>
            <a:r>
              <a:rPr lang="vi-VN" sz="2200" dirty="0">
                <a:solidFill>
                  <a:srgbClr val="1B192E"/>
                </a:solidFill>
                <a:latin typeface="Times New Roman" panose="02020603050405020304" pitchFamily="18" charset="0"/>
                <a:cs typeface="Times New Roman" panose="02020603050405020304" pitchFamily="18" charset="0"/>
              </a:rPr>
              <a:t>[4]  PhD. Trương Ngọc Sơn - </a:t>
            </a:r>
            <a:r>
              <a:rPr lang="vi-VN" sz="2200" i="1" dirty="0">
                <a:solidFill>
                  <a:srgbClr val="1B192E"/>
                </a:solidFill>
                <a:latin typeface="Times New Roman" panose="02020603050405020304" pitchFamily="18" charset="0"/>
                <a:cs typeface="Times New Roman" panose="02020603050405020304" pitchFamily="18" charset="0"/>
              </a:rPr>
              <a:t>Giáo trình Thiết kế hệ thống và vi mạch tích hợp, Chapter 5: Sequential Circuits </a:t>
            </a:r>
            <a:br>
              <a:rPr lang="vi-VN" sz="2200" i="1" dirty="0">
                <a:solidFill>
                  <a:srgbClr val="1B192E"/>
                </a:solidFill>
                <a:latin typeface="Times New Roman" panose="02020603050405020304" pitchFamily="18" charset="0"/>
                <a:cs typeface="Times New Roman" panose="02020603050405020304" pitchFamily="18" charset="0"/>
              </a:rPr>
            </a:br>
            <a:r>
              <a:rPr lang="vi-VN" sz="2200" dirty="0">
                <a:solidFill>
                  <a:srgbClr val="1B192E"/>
                </a:solidFill>
                <a:latin typeface="Times New Roman" panose="02020603050405020304" pitchFamily="18" charset="0"/>
                <a:cs typeface="Times New Roman" panose="02020603050405020304" pitchFamily="18" charset="0"/>
              </a:rPr>
              <a:t>[5]  PhD. Trương Ngọc Sơn - </a:t>
            </a:r>
            <a:r>
              <a:rPr lang="vi-VN" sz="2200" i="1" dirty="0">
                <a:solidFill>
                  <a:srgbClr val="1B192E"/>
                </a:solidFill>
                <a:latin typeface="Times New Roman" panose="02020603050405020304" pitchFamily="18" charset="0"/>
                <a:cs typeface="Times New Roman" panose="02020603050405020304" pitchFamily="18" charset="0"/>
              </a:rPr>
              <a:t>Giáo trình Thiết kế hệ thống và vi mạch tích hợp, Chapter 3: Verilog HDL</a:t>
            </a:r>
          </a:p>
          <a:p>
            <a:pPr>
              <a:lnSpc>
                <a:spcPct val="150000"/>
              </a:lnSpc>
            </a:pPr>
            <a:r>
              <a:rPr lang="vi-VN" sz="2200" dirty="0">
                <a:solidFill>
                  <a:srgbClr val="1B192E"/>
                </a:solidFill>
                <a:latin typeface="Times New Roman" panose="02020603050405020304" pitchFamily="18" charset="0"/>
                <a:cs typeface="Times New Roman" panose="02020603050405020304" pitchFamily="18" charset="0"/>
              </a:rPr>
              <a:t>[6]  IntellCity - </a:t>
            </a:r>
            <a:r>
              <a:rPr lang="vi-VN" sz="2200" i="1" dirty="0">
                <a:solidFill>
                  <a:srgbClr val="1B192E"/>
                </a:solidFill>
                <a:latin typeface="Times New Roman" panose="02020603050405020304" pitchFamily="18" charset="0"/>
                <a:cs typeface="Times New Roman" panose="02020603050405020304" pitchFamily="18" charset="0"/>
              </a:rPr>
              <a:t>Verilog Simulation of 4-bit Multiplier in ModelSim | Verilog Tutorial, https://www.youtube.com/watch?v=AxrlH7vHOpw </a:t>
            </a:r>
          </a:p>
          <a:p>
            <a:pPr>
              <a:lnSpc>
                <a:spcPct val="150000"/>
              </a:lnSpc>
            </a:pPr>
            <a:br>
              <a:rPr lang="vi-VN" sz="2200" dirty="0">
                <a:solidFill>
                  <a:srgbClr val="1B192E"/>
                </a:solidFill>
                <a:latin typeface="Times New Roman" panose="02020603050405020304" pitchFamily="18" charset="0"/>
                <a:cs typeface="Times New Roman" panose="02020603050405020304" pitchFamily="18" charset="0"/>
              </a:rPr>
            </a:br>
            <a:endParaRPr lang="vi-VN" sz="2200" i="1" dirty="0">
              <a:solidFill>
                <a:srgbClr val="1B192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748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9" name="Group 4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0" name="Freeform: Shape 4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Freeform: Shape 4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6" name="Rectangle 4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252CEB-A4ED-0784-40CB-89C80B7AB9BE}"/>
              </a:ext>
            </a:extLst>
          </p:cNvPr>
          <p:cNvSpPr>
            <a:spLocks noGrp="1"/>
          </p:cNvSpPr>
          <p:nvPr>
            <p:ph type="ctrTitle"/>
          </p:nvPr>
        </p:nvSpPr>
        <p:spPr>
          <a:xfrm>
            <a:off x="550862" y="574112"/>
            <a:ext cx="3996084" cy="1997855"/>
          </a:xfrm>
        </p:spPr>
        <p:txBody>
          <a:bodyPr vert="horz" wrap="square" lIns="0" tIns="0" rIns="0" bIns="0" rtlCol="0" anchor="b" anchorCtr="0">
            <a:noAutofit/>
          </a:bodyPr>
          <a:lstStyle/>
          <a:p>
            <a:pPr>
              <a:lnSpc>
                <a:spcPct val="90000"/>
              </a:lnSpc>
            </a:pPr>
            <a:r>
              <a:rPr lang="en-US" sz="4000" b="1" kern="1200" dirty="0">
                <a:solidFill>
                  <a:schemeClr val="tx1"/>
                </a:solidFill>
                <a:latin typeface="Times New Roman" panose="02020603050405020304" pitchFamily="18" charset="0"/>
                <a:cs typeface="Times New Roman" panose="02020603050405020304" pitchFamily="18" charset="0"/>
              </a:rPr>
              <a:t>CẢM ƠN THẦY VÀ CÁC BẠN ĐÃ LẮNG NGHE </a:t>
            </a:r>
          </a:p>
        </p:txBody>
      </p:sp>
      <p:sp>
        <p:nvSpPr>
          <p:cNvPr id="4" name="TextBox 3">
            <a:extLst>
              <a:ext uri="{FF2B5EF4-FFF2-40B4-BE49-F238E27FC236}">
                <a16:creationId xmlns:a16="http://schemas.microsoft.com/office/drawing/2014/main" id="{8C3CC1B4-C2EC-B8AF-83D0-104CAAE09A60}"/>
              </a:ext>
            </a:extLst>
          </p:cNvPr>
          <p:cNvSpPr txBox="1"/>
          <p:nvPr/>
        </p:nvSpPr>
        <p:spPr>
          <a:xfrm>
            <a:off x="550863" y="2678400"/>
            <a:ext cx="3565525" cy="3414425"/>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endParaRPr lang="en-US" sz="1600" dirty="0">
              <a:solidFill>
                <a:schemeClr val="tx1">
                  <a:alpha val="6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051A3F9-7EF5-D9AB-8B31-54336F89096A}"/>
              </a:ext>
            </a:extLst>
          </p:cNvPr>
          <p:cNvPicPr>
            <a:picLocks noChangeAspect="1"/>
          </p:cNvPicPr>
          <p:nvPr/>
        </p:nvPicPr>
        <p:blipFill rotWithShape="1">
          <a:blip r:embed="rId2"/>
          <a:srcRect r="25748" b="2"/>
          <a:stretch/>
        </p:blipFill>
        <p:spPr>
          <a:xfrm>
            <a:off x="483801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
        <p:nvSpPr>
          <p:cNvPr id="10" name="TextBox 9">
            <a:extLst>
              <a:ext uri="{FF2B5EF4-FFF2-40B4-BE49-F238E27FC236}">
                <a16:creationId xmlns:a16="http://schemas.microsoft.com/office/drawing/2014/main" id="{558264EA-17FF-5717-AE06-D7F0F88B2EB3}"/>
              </a:ext>
            </a:extLst>
          </p:cNvPr>
          <p:cNvSpPr txBox="1"/>
          <p:nvPr/>
        </p:nvSpPr>
        <p:spPr>
          <a:xfrm>
            <a:off x="550862" y="3077102"/>
            <a:ext cx="6093912" cy="1938992"/>
          </a:xfrm>
          <a:prstGeom prst="rect">
            <a:avLst/>
          </a:prstGeom>
          <a:noFill/>
        </p:spPr>
        <p:txBody>
          <a:bodyPr wrap="square">
            <a:spAutoFit/>
          </a:bodyPr>
          <a:lstStyle/>
          <a:p>
            <a:r>
              <a:rPr lang="vi-VN" sz="2400" dirty="0">
                <a:latin typeface="Times New Roman" panose="02020603050405020304" pitchFamily="18" charset="0"/>
                <a:cs typeface="Times New Roman" panose="02020603050405020304" pitchFamily="18" charset="0"/>
              </a:rPr>
              <a:t>Thành viên:</a:t>
            </a:r>
          </a:p>
          <a:p>
            <a:r>
              <a:rPr lang="vi-VN" sz="2400" dirty="0">
                <a:latin typeface="Times New Roman" panose="02020603050405020304" pitchFamily="18" charset="0"/>
                <a:cs typeface="Times New Roman" panose="02020603050405020304" pitchFamily="18" charset="0"/>
              </a:rPr>
              <a:t>Nguyễn Phước Dư</a:t>
            </a:r>
          </a:p>
          <a:p>
            <a:r>
              <a:rPr lang="vi-VN" sz="2400" dirty="0">
                <a:latin typeface="Times New Roman" panose="02020603050405020304" pitchFamily="18" charset="0"/>
                <a:cs typeface="Times New Roman" panose="02020603050405020304" pitchFamily="18" charset="0"/>
              </a:rPr>
              <a:t>Ngô Hoàng Minh Nhật </a:t>
            </a:r>
          </a:p>
          <a:p>
            <a:r>
              <a:rPr lang="vi-VN" sz="2400" dirty="0">
                <a:latin typeface="Times New Roman" panose="02020603050405020304" pitchFamily="18" charset="0"/>
                <a:cs typeface="Times New Roman" panose="02020603050405020304" pitchFamily="18" charset="0"/>
              </a:rPr>
              <a:t>Nguyễn Thanh Tuyết Nhi</a:t>
            </a:r>
          </a:p>
          <a:p>
            <a:r>
              <a:rPr lang="vi-VN" sz="2400" dirty="0">
                <a:latin typeface="Times New Roman" panose="02020603050405020304" pitchFamily="18" charset="0"/>
                <a:cs typeface="Times New Roman" panose="02020603050405020304" pitchFamily="18" charset="0"/>
              </a:rPr>
              <a:t>Nguyễn Thuận Phát</a:t>
            </a:r>
          </a:p>
        </p:txBody>
      </p:sp>
    </p:spTree>
    <p:extLst>
      <p:ext uri="{BB962C8B-B14F-4D97-AF65-F5344CB8AC3E}">
        <p14:creationId xmlns:p14="http://schemas.microsoft.com/office/powerpoint/2010/main" val="1068336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A93EC-2478-A440-B2C3-1EFF53ED74C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F861EAE-6BA6-8B65-2A1D-78B5322D3C75}"/>
              </a:ext>
            </a:extLst>
          </p:cNvPr>
          <p:cNvSpPr>
            <a:spLocks noGrp="1"/>
          </p:cNvSpPr>
          <p:nvPr>
            <p:ph type="subTitle" idx="1"/>
          </p:nvPr>
        </p:nvSpPr>
        <p:spPr/>
        <p:txBody>
          <a:bodyPr/>
          <a:lstStyle/>
          <a:p>
            <a:endParaRPr lang="en-US"/>
          </a:p>
        </p:txBody>
      </p:sp>
      <p:sp>
        <p:nvSpPr>
          <p:cNvPr id="4" name="Rectangle 3">
            <a:extLst>
              <a:ext uri="{FF2B5EF4-FFF2-40B4-BE49-F238E27FC236}">
                <a16:creationId xmlns:a16="http://schemas.microsoft.com/office/drawing/2014/main" id="{BE1D17B6-6848-7155-C3EE-4E53C8BD1979}"/>
              </a:ext>
            </a:extLst>
          </p:cNvPr>
          <p:cNvSpPr/>
          <p:nvPr/>
        </p:nvSpPr>
        <p:spPr>
          <a:xfrm>
            <a:off x="0" y="-84505"/>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765442B-754E-69A3-5093-FB87AF726EA7}"/>
              </a:ext>
            </a:extLst>
          </p:cNvPr>
          <p:cNvSpPr/>
          <p:nvPr/>
        </p:nvSpPr>
        <p:spPr>
          <a:xfrm>
            <a:off x="9540240" y="-84505"/>
            <a:ext cx="2651760" cy="6942505"/>
          </a:xfrm>
          <a:prstGeom prst="rect">
            <a:avLst/>
          </a:prstGeom>
          <a:solidFill>
            <a:srgbClr val="1B192E"/>
          </a:solidFill>
          <a:ln>
            <a:solidFill>
              <a:srgbClr val="1B1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000" b="1" dirty="0">
                <a:solidFill>
                  <a:schemeClr val="tx1"/>
                </a:solidFill>
                <a:latin typeface="Times New Roman" panose="02020603050405020304" pitchFamily="18" charset="0"/>
                <a:cs typeface="Times New Roman" panose="02020603050405020304" pitchFamily="18" charset="0"/>
              </a:rPr>
              <a:t>TÓM TẮT </a:t>
            </a:r>
            <a:endParaRPr lang="en-US" sz="4000" b="1"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33BAB87C-E5C3-E9FF-331C-729BF4E2D6EF}"/>
              </a:ext>
            </a:extLst>
          </p:cNvPr>
          <p:cNvSpPr/>
          <p:nvPr/>
        </p:nvSpPr>
        <p:spPr>
          <a:xfrm>
            <a:off x="2407919" y="321189"/>
            <a:ext cx="7335522" cy="537497"/>
          </a:xfrm>
          <a:prstGeom prst="rect">
            <a:avLst/>
          </a:prstGeom>
          <a:solidFill>
            <a:srgbClr val="1B192E"/>
          </a:solidFill>
          <a:ln>
            <a:solidFill>
              <a:srgbClr val="1B1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dirty="0">
                <a:solidFill>
                  <a:schemeClr val="tx1"/>
                </a:solidFill>
                <a:latin typeface="Times New Roman" panose="02020603050405020304" pitchFamily="18" charset="0"/>
                <a:cs typeface="Times New Roman" panose="02020603050405020304" pitchFamily="18" charset="0"/>
              </a:rPr>
              <a:t>1. Giới thiệu về ALU </a:t>
            </a:r>
            <a:endParaRPr lang="en-US" sz="2800"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9C1D39F9-7D69-523B-5F03-A6A0B63FB2E1}"/>
              </a:ext>
            </a:extLst>
          </p:cNvPr>
          <p:cNvSpPr/>
          <p:nvPr/>
        </p:nvSpPr>
        <p:spPr>
          <a:xfrm>
            <a:off x="3003731" y="1216535"/>
            <a:ext cx="6807201" cy="537497"/>
          </a:xfrm>
          <a:prstGeom prst="rect">
            <a:avLst/>
          </a:prstGeom>
          <a:solidFill>
            <a:srgbClr val="1B192E"/>
          </a:solidFill>
          <a:ln>
            <a:solidFill>
              <a:srgbClr val="1B1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dirty="0">
                <a:latin typeface="Times New Roman" panose="02020603050405020304" pitchFamily="18" charset="0"/>
                <a:cs typeface="Times New Roman" panose="02020603050405020304" pitchFamily="18" charset="0"/>
              </a:rPr>
              <a:t>2. Sơ đồ khối của ALU</a:t>
            </a:r>
            <a:endParaRPr lang="en-US" sz="28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ED2A4D9E-C309-31CA-C2AF-C38A7B21C15A}"/>
              </a:ext>
            </a:extLst>
          </p:cNvPr>
          <p:cNvSpPr/>
          <p:nvPr/>
        </p:nvSpPr>
        <p:spPr>
          <a:xfrm>
            <a:off x="3542212" y="2107994"/>
            <a:ext cx="6268720" cy="537497"/>
          </a:xfrm>
          <a:prstGeom prst="rect">
            <a:avLst/>
          </a:prstGeom>
          <a:solidFill>
            <a:srgbClr val="1B192E"/>
          </a:solidFill>
          <a:ln>
            <a:solidFill>
              <a:srgbClr val="1B1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dirty="0">
                <a:latin typeface="Times New Roman" panose="02020603050405020304" pitchFamily="18" charset="0"/>
                <a:cs typeface="Times New Roman" panose="02020603050405020304" pitchFamily="18" charset="0"/>
              </a:rPr>
              <a:t>3. Khối Arithmetic unit</a:t>
            </a:r>
            <a:endParaRPr lang="en-US" sz="28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F6D2B40D-3927-70D2-D49C-8ADEE3E4629B}"/>
              </a:ext>
            </a:extLst>
          </p:cNvPr>
          <p:cNvSpPr/>
          <p:nvPr/>
        </p:nvSpPr>
        <p:spPr>
          <a:xfrm>
            <a:off x="3933031" y="2999454"/>
            <a:ext cx="5689600" cy="537497"/>
          </a:xfrm>
          <a:prstGeom prst="rect">
            <a:avLst/>
          </a:prstGeom>
          <a:solidFill>
            <a:srgbClr val="1B192E"/>
          </a:solidFill>
          <a:ln>
            <a:solidFill>
              <a:srgbClr val="1B1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dirty="0">
                <a:latin typeface="Times New Roman" panose="02020603050405020304" pitchFamily="18" charset="0"/>
                <a:cs typeface="Times New Roman" panose="02020603050405020304" pitchFamily="18" charset="0"/>
              </a:rPr>
              <a:t>4. Khối Logic unit</a:t>
            </a:r>
            <a:endParaRPr lang="en-US" sz="28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9C0A4E4-5C28-537D-F5DB-A58A2BC5BDF8}"/>
              </a:ext>
            </a:extLst>
          </p:cNvPr>
          <p:cNvSpPr/>
          <p:nvPr/>
        </p:nvSpPr>
        <p:spPr>
          <a:xfrm>
            <a:off x="4542631" y="3890914"/>
            <a:ext cx="5080000" cy="539496"/>
          </a:xfrm>
          <a:prstGeom prst="rect">
            <a:avLst/>
          </a:prstGeom>
          <a:solidFill>
            <a:srgbClr val="1B192E"/>
          </a:solidFill>
          <a:ln>
            <a:solidFill>
              <a:srgbClr val="1B1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dirty="0">
                <a:latin typeface="Times New Roman" panose="02020603050405020304" pitchFamily="18" charset="0"/>
                <a:cs typeface="Times New Roman" panose="02020603050405020304" pitchFamily="18" charset="0"/>
              </a:rPr>
              <a:t>5. Khối điều khiển (Mux2-1)</a:t>
            </a:r>
            <a:endParaRPr lang="en-US" sz="28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1CA4ED7D-9FE0-D471-93CB-D0989D7D3673}"/>
              </a:ext>
            </a:extLst>
          </p:cNvPr>
          <p:cNvSpPr/>
          <p:nvPr/>
        </p:nvSpPr>
        <p:spPr>
          <a:xfrm>
            <a:off x="5140960" y="4784373"/>
            <a:ext cx="4399281" cy="539496"/>
          </a:xfrm>
          <a:prstGeom prst="rect">
            <a:avLst/>
          </a:prstGeom>
          <a:solidFill>
            <a:srgbClr val="1B192E"/>
          </a:solidFill>
          <a:ln>
            <a:solidFill>
              <a:srgbClr val="1B1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dirty="0">
                <a:latin typeface="Times New Roman" panose="02020603050405020304" pitchFamily="18" charset="0"/>
                <a:cs typeface="Times New Roman" panose="02020603050405020304" pitchFamily="18" charset="0"/>
              </a:rPr>
              <a:t>6. Khối ALU,Testbench</a:t>
            </a:r>
            <a:endParaRPr lang="en-US" sz="28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03E75BEE-D2D7-7DF0-7DB9-9C42BF1AA24B}"/>
              </a:ext>
            </a:extLst>
          </p:cNvPr>
          <p:cNvSpPr/>
          <p:nvPr/>
        </p:nvSpPr>
        <p:spPr>
          <a:xfrm>
            <a:off x="5821680" y="5777721"/>
            <a:ext cx="3718560" cy="526107"/>
          </a:xfrm>
          <a:prstGeom prst="rect">
            <a:avLst/>
          </a:prstGeom>
          <a:solidFill>
            <a:srgbClr val="1B192E"/>
          </a:solidFill>
          <a:ln>
            <a:solidFill>
              <a:srgbClr val="1B1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800" dirty="0">
                <a:latin typeface="Times New Roman" panose="02020603050405020304" pitchFamily="18" charset="0"/>
                <a:cs typeface="Times New Roman" panose="02020603050405020304" pitchFamily="18" charset="0"/>
              </a:rPr>
              <a:t>7. Kết quả mô phỏng</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9535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0EC4C2-7CF0-B409-362B-B73672221B86}"/>
              </a:ext>
            </a:extLst>
          </p:cNvPr>
          <p:cNvSpPr>
            <a:spLocks noGrp="1"/>
          </p:cNvSpPr>
          <p:nvPr>
            <p:ph type="ctrTitle"/>
          </p:nvPr>
        </p:nvSpPr>
        <p:spPr>
          <a:xfrm>
            <a:off x="383382" y="-568975"/>
            <a:ext cx="5437187" cy="2986234"/>
          </a:xfrm>
        </p:spPr>
        <p:txBody>
          <a:bodyPr anchor="b">
            <a:normAutofit/>
          </a:bodyPr>
          <a:lstStyle/>
          <a:p>
            <a:r>
              <a:rPr lang="vi-VN" sz="4000" b="1" dirty="0">
                <a:latin typeface="Times New Roman" panose="02020603050405020304" pitchFamily="18" charset="0"/>
                <a:cs typeface="Times New Roman" panose="02020603050405020304" pitchFamily="18" charset="0"/>
              </a:rPr>
              <a:t>1. GIỚI THIỆU VỀ ALU</a:t>
            </a:r>
            <a:endParaRPr lang="en-US" sz="4000" b="1" dirty="0">
              <a:latin typeface="Times New Roman" panose="02020603050405020304" pitchFamily="18" charset="0"/>
              <a:cs typeface="Times New Roman" panose="02020603050405020304" pitchFamily="18" charset="0"/>
            </a:endParaRPr>
          </a:p>
        </p:txBody>
      </p:sp>
      <p:sp>
        <p:nvSpPr>
          <p:cNvPr id="68" name="Oval 67">
            <a:extLst>
              <a:ext uri="{FF2B5EF4-FFF2-40B4-BE49-F238E27FC236}">
                <a16:creationId xmlns:a16="http://schemas.microsoft.com/office/drawing/2014/main" id="{BEBFBB3C-FA07-4A06-A8D8-D690F92A2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6000" y="501282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Subtitle 2">
            <a:extLst>
              <a:ext uri="{FF2B5EF4-FFF2-40B4-BE49-F238E27FC236}">
                <a16:creationId xmlns:a16="http://schemas.microsoft.com/office/drawing/2014/main" id="{FA5325A3-FA5B-4B58-0049-438B0CFA5BDF}"/>
              </a:ext>
            </a:extLst>
          </p:cNvPr>
          <p:cNvSpPr>
            <a:spLocks noGrp="1"/>
          </p:cNvSpPr>
          <p:nvPr>
            <p:ph type="subTitle" idx="1"/>
          </p:nvPr>
        </p:nvSpPr>
        <p:spPr>
          <a:xfrm>
            <a:off x="383382" y="2829254"/>
            <a:ext cx="5437187" cy="2265216"/>
          </a:xfrm>
        </p:spPr>
        <p:txBody>
          <a:bodyPr>
            <a:noAutofit/>
          </a:bodyPr>
          <a:lstStyle/>
          <a:p>
            <a:pPr algn="just">
              <a:lnSpc>
                <a:spcPct val="90000"/>
              </a:lnSpc>
              <a:spcBef>
                <a:spcPts val="0"/>
              </a:spcBef>
              <a:spcAft>
                <a:spcPts val="600"/>
              </a:spcAft>
            </a:pPr>
            <a:r>
              <a:rPr lang="vi-VN" sz="2000" dirty="0">
                <a:solidFill>
                  <a:srgbClr val="FFFFFF"/>
                </a:solidFill>
                <a:latin typeface="Times New Roman" panose="02020603050405020304" pitchFamily="18" charset="0"/>
                <a:cs typeface="Times New Roman" panose="02020603050405020304" pitchFamily="18" charset="0"/>
              </a:rPr>
              <a:t>ALU (Arithmetic Logic Unit) là một thành phần của CPU (Central Processing Unit) trong máy tính, được sử dụng để thực hiện các phép tính số học và logic trên các dữ liệu đầu vào. Nó có thể thực hiện các phép toán như cộng, trừ, nhân, chia, phép tính AND, OR, XOR và nhiều phép tính logic khác. ALU cũng có thể thực hiện các phép tính bit-shift, so sánh số và các phép tính bù. ALU được xây dựng với một số bộ lệnh được tích hợp sẵn để xử lý các thao tác số học và logic được yêu cầu bởi các chương trình và hệ điều hành. </a:t>
            </a:r>
            <a:endParaRPr lang="en-US" sz="2000" dirty="0">
              <a:solidFill>
                <a:srgbClr val="FFFFFF"/>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7849710-7389-FCB2-426F-C8A917649879}"/>
              </a:ext>
            </a:extLst>
          </p:cNvPr>
          <p:cNvPicPr>
            <a:picLocks noChangeAspect="1"/>
          </p:cNvPicPr>
          <p:nvPr/>
        </p:nvPicPr>
        <p:blipFill rotWithShape="1">
          <a:blip r:embed="rId2"/>
          <a:srcRect l="23279" t="35247" r="39123" b="30736"/>
          <a:stretch/>
        </p:blipFill>
        <p:spPr>
          <a:xfrm>
            <a:off x="6203951" y="1294409"/>
            <a:ext cx="5689851" cy="4702629"/>
          </a:xfrm>
          <a:prstGeom prst="rect">
            <a:avLst/>
          </a:prstGeom>
        </p:spPr>
      </p:pic>
    </p:spTree>
    <p:extLst>
      <p:ext uri="{BB962C8B-B14F-4D97-AF65-F5344CB8AC3E}">
        <p14:creationId xmlns:p14="http://schemas.microsoft.com/office/powerpoint/2010/main" val="182712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79A6-8CB1-27C3-75CA-B014B24FC68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5220667-EFBB-E113-89E3-AF9CDC0FB4B2}"/>
              </a:ext>
            </a:extLst>
          </p:cNvPr>
          <p:cNvSpPr>
            <a:spLocks noGrp="1"/>
          </p:cNvSpPr>
          <p:nvPr>
            <p:ph type="subTitle" idx="1"/>
          </p:nvPr>
        </p:nvSpPr>
        <p:spPr>
          <a:xfrm>
            <a:off x="3603961" y="3530586"/>
            <a:ext cx="8281989" cy="2555874"/>
          </a:xfrm>
        </p:spPr>
        <p:txBody>
          <a:bodyPr/>
          <a:lstStyle/>
          <a:p>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1406332-F3DD-D4D7-7D39-6A2F95B31917}"/>
              </a:ext>
            </a:extLst>
          </p:cNvPr>
          <p:cNvSpPr/>
          <p:nvPr/>
        </p:nvSpPr>
        <p:spPr>
          <a:xfrm>
            <a:off x="-4412" y="-2779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4ACCA6-2EEE-34EF-B1F8-E2D782C0EDD7}"/>
              </a:ext>
            </a:extLst>
          </p:cNvPr>
          <p:cNvSpPr txBox="1"/>
          <p:nvPr/>
        </p:nvSpPr>
        <p:spPr>
          <a:xfrm>
            <a:off x="189615" y="36517"/>
            <a:ext cx="4074160" cy="707886"/>
          </a:xfrm>
          <a:prstGeom prst="rect">
            <a:avLst/>
          </a:prstGeom>
          <a:noFill/>
        </p:spPr>
        <p:txBody>
          <a:bodyPr wrap="square" rtlCol="0">
            <a:spAutoFit/>
          </a:bodyPr>
          <a:lstStyle/>
          <a:p>
            <a:r>
              <a:rPr lang="vi-VN" sz="4000" b="1" dirty="0">
                <a:solidFill>
                  <a:schemeClr val="bg1"/>
                </a:solidFill>
                <a:latin typeface="Times New Roman" panose="02020603050405020304" pitchFamily="18" charset="0"/>
                <a:cs typeface="Times New Roman" panose="02020603050405020304" pitchFamily="18" charset="0"/>
              </a:rPr>
              <a:t>2. SƠ ĐỒ KHỐI</a:t>
            </a:r>
            <a:endParaRPr lang="en-US" sz="4000" b="1"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67AA9CE-77E8-35B6-E1E7-05C555154E65}"/>
              </a:ext>
            </a:extLst>
          </p:cNvPr>
          <p:cNvSpPr/>
          <p:nvPr/>
        </p:nvSpPr>
        <p:spPr>
          <a:xfrm>
            <a:off x="3363932" y="1527021"/>
            <a:ext cx="1635760" cy="1645920"/>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dirty="0">
                <a:latin typeface="Times New Roman" panose="02020603050405020304" pitchFamily="18" charset="0"/>
                <a:cs typeface="Times New Roman" panose="02020603050405020304" pitchFamily="18" charset="0"/>
              </a:rPr>
              <a:t>ARITHMETIC UNIT</a:t>
            </a:r>
            <a:endParaRPr lang="en-US"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70DE38D-2B02-83FB-2D44-7D70F51DAFFA}"/>
              </a:ext>
            </a:extLst>
          </p:cNvPr>
          <p:cNvSpPr/>
          <p:nvPr/>
        </p:nvSpPr>
        <p:spPr>
          <a:xfrm>
            <a:off x="3363932" y="4275351"/>
            <a:ext cx="1635760" cy="164592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dirty="0">
                <a:latin typeface="Times New Roman" panose="02020603050405020304" pitchFamily="18" charset="0"/>
                <a:cs typeface="Times New Roman" panose="02020603050405020304" pitchFamily="18" charset="0"/>
              </a:rPr>
              <a:t>LOGIC UNIT</a:t>
            </a: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C712B3DD-0668-6C12-D932-F1212145E23B}"/>
              </a:ext>
            </a:extLst>
          </p:cNvPr>
          <p:cNvSpPr/>
          <p:nvPr/>
        </p:nvSpPr>
        <p:spPr>
          <a:xfrm>
            <a:off x="6442111" y="2494476"/>
            <a:ext cx="1636776" cy="1645920"/>
          </a:xfrm>
          <a:prstGeom prst="rect">
            <a:avLst/>
          </a:prstGeom>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vi-VN" sz="2000" dirty="0">
                <a:latin typeface="Times New Roman" panose="02020603050405020304" pitchFamily="18" charset="0"/>
                <a:cs typeface="Times New Roman" panose="02020603050405020304" pitchFamily="18" charset="0"/>
              </a:rPr>
              <a:t>MUX 2-1</a:t>
            </a:r>
            <a:endParaRPr lang="en-US" sz="2000" dirty="0">
              <a:latin typeface="Times New Roman" panose="02020603050405020304" pitchFamily="18" charset="0"/>
              <a:cs typeface="Times New Roman" panose="02020603050405020304" pitchFamily="18" charset="0"/>
            </a:endParaRPr>
          </a:p>
        </p:txBody>
      </p:sp>
      <p:cxnSp>
        <p:nvCxnSpPr>
          <p:cNvPr id="10" name="Connector: Elbow 9">
            <a:extLst>
              <a:ext uri="{FF2B5EF4-FFF2-40B4-BE49-F238E27FC236}">
                <a16:creationId xmlns:a16="http://schemas.microsoft.com/office/drawing/2014/main" id="{9F76E661-5DEF-AA3E-5286-FC1BE91162B8}"/>
              </a:ext>
            </a:extLst>
          </p:cNvPr>
          <p:cNvCxnSpPr>
            <a:cxnSpLocks/>
            <a:stCxn id="6" idx="3"/>
          </p:cNvCxnSpPr>
          <p:nvPr/>
        </p:nvCxnSpPr>
        <p:spPr>
          <a:xfrm>
            <a:off x="4999692" y="2349981"/>
            <a:ext cx="1438217" cy="717642"/>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390D26A0-E064-EBCB-2969-26A4A933D7C4}"/>
              </a:ext>
            </a:extLst>
          </p:cNvPr>
          <p:cNvCxnSpPr>
            <a:cxnSpLocks/>
            <a:stCxn id="7" idx="3"/>
          </p:cNvCxnSpPr>
          <p:nvPr/>
        </p:nvCxnSpPr>
        <p:spPr>
          <a:xfrm flipV="1">
            <a:off x="4999692" y="3762125"/>
            <a:ext cx="1438217" cy="1336186"/>
          </a:xfrm>
          <a:prstGeom prst="bentConnector3">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476B235-57D8-C411-3363-46CA25E13560}"/>
              </a:ext>
            </a:extLst>
          </p:cNvPr>
          <p:cNvCxnSpPr>
            <a:cxnSpLocks/>
          </p:cNvCxnSpPr>
          <p:nvPr/>
        </p:nvCxnSpPr>
        <p:spPr>
          <a:xfrm flipH="1">
            <a:off x="8078887" y="3279879"/>
            <a:ext cx="39666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038A8A2-54A0-AC9B-2439-C8388DC17C28}"/>
              </a:ext>
            </a:extLst>
          </p:cNvPr>
          <p:cNvCxnSpPr>
            <a:cxnSpLocks/>
            <a:endCxn id="8" idx="2"/>
          </p:cNvCxnSpPr>
          <p:nvPr/>
        </p:nvCxnSpPr>
        <p:spPr>
          <a:xfrm flipV="1">
            <a:off x="1257776" y="4140396"/>
            <a:ext cx="6002723" cy="2202623"/>
          </a:xfrm>
          <a:prstGeom prst="bentConnector2">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73614A-B9F3-D780-13B4-E3BCCF918796}"/>
              </a:ext>
            </a:extLst>
          </p:cNvPr>
          <p:cNvSpPr txBox="1"/>
          <p:nvPr/>
        </p:nvSpPr>
        <p:spPr>
          <a:xfrm>
            <a:off x="1197942" y="6343019"/>
            <a:ext cx="1076960"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Op</a:t>
            </a:r>
            <a:endParaRPr lang="en-US" sz="2000" b="1" dirty="0">
              <a:solidFill>
                <a:schemeClr val="bg1"/>
              </a:solidFill>
              <a:latin typeface="Times New Roman" panose="02020603050405020304" pitchFamily="18" charset="0"/>
              <a:cs typeface="Times New Roman" panose="02020603050405020304" pitchFamily="18" charset="0"/>
            </a:endParaRPr>
          </a:p>
        </p:txBody>
      </p:sp>
      <p:cxnSp>
        <p:nvCxnSpPr>
          <p:cNvPr id="27" name="Straight Connector 26">
            <a:extLst>
              <a:ext uri="{FF2B5EF4-FFF2-40B4-BE49-F238E27FC236}">
                <a16:creationId xmlns:a16="http://schemas.microsoft.com/office/drawing/2014/main" id="{CBE3C575-B9F6-4CEF-431D-9D9458135B9A}"/>
              </a:ext>
            </a:extLst>
          </p:cNvPr>
          <p:cNvCxnSpPr/>
          <p:nvPr/>
        </p:nvCxnSpPr>
        <p:spPr>
          <a:xfrm flipH="1">
            <a:off x="8833092" y="3148106"/>
            <a:ext cx="141287" cy="28089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4A8292E-92B1-B465-92E4-DEA4834CD037}"/>
              </a:ext>
            </a:extLst>
          </p:cNvPr>
          <p:cNvSpPr txBox="1"/>
          <p:nvPr/>
        </p:nvSpPr>
        <p:spPr>
          <a:xfrm>
            <a:off x="8657121" y="2875439"/>
            <a:ext cx="485227" cy="338554"/>
          </a:xfrm>
          <a:prstGeom prst="rect">
            <a:avLst/>
          </a:prstGeom>
          <a:noFill/>
        </p:spPr>
        <p:txBody>
          <a:bodyPr wrap="square" rtlCol="0">
            <a:spAutoFit/>
          </a:bodyPr>
          <a:lstStyle/>
          <a:p>
            <a:r>
              <a:rPr lang="vi-VN" sz="1600" b="1" dirty="0">
                <a:solidFill>
                  <a:schemeClr val="bg1"/>
                </a:solidFill>
                <a:latin typeface="Times New Roman" panose="02020603050405020304" pitchFamily="18" charset="0"/>
                <a:cs typeface="Times New Roman" panose="02020603050405020304" pitchFamily="18" charset="0"/>
              </a:rPr>
              <a:t>8</a:t>
            </a:r>
            <a:endParaRPr lang="en-US" sz="1600" b="1" dirty="0">
              <a:solidFill>
                <a:schemeClr val="bg1"/>
              </a:solidFill>
              <a:latin typeface="Times New Roman" panose="02020603050405020304" pitchFamily="18" charset="0"/>
              <a:cs typeface="Times New Roman" panose="02020603050405020304" pitchFamily="18" charset="0"/>
            </a:endParaRPr>
          </a:p>
        </p:txBody>
      </p:sp>
      <p:cxnSp>
        <p:nvCxnSpPr>
          <p:cNvPr id="30" name="Straight Connector 29">
            <a:extLst>
              <a:ext uri="{FF2B5EF4-FFF2-40B4-BE49-F238E27FC236}">
                <a16:creationId xmlns:a16="http://schemas.microsoft.com/office/drawing/2014/main" id="{51E6D8A4-60C7-71A1-7FF4-EC6A86A7DFC6}"/>
              </a:ext>
            </a:extLst>
          </p:cNvPr>
          <p:cNvCxnSpPr>
            <a:cxnSpLocks/>
          </p:cNvCxnSpPr>
          <p:nvPr/>
        </p:nvCxnSpPr>
        <p:spPr>
          <a:xfrm>
            <a:off x="1257776" y="2166465"/>
            <a:ext cx="213169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8A2AB5C-A3FE-15FC-18DB-D765BA1D4A9D}"/>
              </a:ext>
            </a:extLst>
          </p:cNvPr>
          <p:cNvCxnSpPr>
            <a:cxnSpLocks/>
          </p:cNvCxnSpPr>
          <p:nvPr/>
        </p:nvCxnSpPr>
        <p:spPr>
          <a:xfrm>
            <a:off x="1230332" y="2849458"/>
            <a:ext cx="213169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A9E05EE-288B-3D16-09EA-AF07D73A46F1}"/>
              </a:ext>
            </a:extLst>
          </p:cNvPr>
          <p:cNvCxnSpPr>
            <a:cxnSpLocks/>
          </p:cNvCxnSpPr>
          <p:nvPr/>
        </p:nvCxnSpPr>
        <p:spPr>
          <a:xfrm rot="16200000" flipH="1">
            <a:off x="1847929" y="3052793"/>
            <a:ext cx="2405946" cy="665595"/>
          </a:xfrm>
          <a:prstGeom prst="bentConnector3">
            <a:avLst>
              <a:gd name="adj1" fmla="val 100252"/>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4C927EF-0277-4839-AFAE-A785349E2B56}"/>
              </a:ext>
            </a:extLst>
          </p:cNvPr>
          <p:cNvCxnSpPr>
            <a:cxnSpLocks/>
          </p:cNvCxnSpPr>
          <p:nvPr/>
        </p:nvCxnSpPr>
        <p:spPr>
          <a:xfrm rot="16200000" flipH="1">
            <a:off x="1820392" y="3446939"/>
            <a:ext cx="2162672" cy="964082"/>
          </a:xfrm>
          <a:prstGeom prst="bentConnector3">
            <a:avLst>
              <a:gd name="adj1" fmla="val 100737"/>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71D89E2-8C08-533F-D05C-2B24F62223B3}"/>
              </a:ext>
            </a:extLst>
          </p:cNvPr>
          <p:cNvSpPr txBox="1"/>
          <p:nvPr/>
        </p:nvSpPr>
        <p:spPr>
          <a:xfrm>
            <a:off x="1196407" y="1782507"/>
            <a:ext cx="307024"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A</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56" name="TextBox 55">
            <a:extLst>
              <a:ext uri="{FF2B5EF4-FFF2-40B4-BE49-F238E27FC236}">
                <a16:creationId xmlns:a16="http://schemas.microsoft.com/office/drawing/2014/main" id="{E2FD9632-3668-4312-0839-8812E70E7724}"/>
              </a:ext>
            </a:extLst>
          </p:cNvPr>
          <p:cNvSpPr txBox="1"/>
          <p:nvPr/>
        </p:nvSpPr>
        <p:spPr>
          <a:xfrm>
            <a:off x="1208659" y="2447534"/>
            <a:ext cx="311068"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B</a:t>
            </a:r>
            <a:endParaRPr lang="en-US" sz="2000" b="1" dirty="0">
              <a:solidFill>
                <a:schemeClr val="bg1"/>
              </a:solidFill>
              <a:latin typeface="Times New Roman" panose="02020603050405020304" pitchFamily="18" charset="0"/>
              <a:cs typeface="Times New Roman" panose="02020603050405020304" pitchFamily="18" charset="0"/>
            </a:endParaRPr>
          </a:p>
        </p:txBody>
      </p:sp>
      <p:cxnSp>
        <p:nvCxnSpPr>
          <p:cNvPr id="58" name="Straight Connector 57">
            <a:extLst>
              <a:ext uri="{FF2B5EF4-FFF2-40B4-BE49-F238E27FC236}">
                <a16:creationId xmlns:a16="http://schemas.microsoft.com/office/drawing/2014/main" id="{9BBA5833-4DC5-AC1D-0C33-C74BA540A153}"/>
              </a:ext>
            </a:extLst>
          </p:cNvPr>
          <p:cNvCxnSpPr>
            <a:cxnSpLocks/>
          </p:cNvCxnSpPr>
          <p:nvPr/>
        </p:nvCxnSpPr>
        <p:spPr>
          <a:xfrm flipH="1">
            <a:off x="1815377" y="2010312"/>
            <a:ext cx="177558" cy="32106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AB9FE0-8DC2-BB71-4007-B96280FA1C67}"/>
              </a:ext>
            </a:extLst>
          </p:cNvPr>
          <p:cNvCxnSpPr>
            <a:cxnSpLocks/>
          </p:cNvCxnSpPr>
          <p:nvPr/>
        </p:nvCxnSpPr>
        <p:spPr>
          <a:xfrm flipH="1">
            <a:off x="1709197" y="2693314"/>
            <a:ext cx="187090" cy="3122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BA6833F-17C6-0C52-C9A3-48A07519BBCE}"/>
              </a:ext>
            </a:extLst>
          </p:cNvPr>
          <p:cNvSpPr txBox="1"/>
          <p:nvPr/>
        </p:nvSpPr>
        <p:spPr>
          <a:xfrm>
            <a:off x="1849850" y="1695097"/>
            <a:ext cx="307024" cy="338554"/>
          </a:xfrm>
          <a:prstGeom prst="rect">
            <a:avLst/>
          </a:prstGeom>
          <a:noFill/>
        </p:spPr>
        <p:txBody>
          <a:bodyPr wrap="square" rtlCol="0">
            <a:spAutoFit/>
          </a:bodyPr>
          <a:lstStyle/>
          <a:p>
            <a:r>
              <a:rPr lang="vi-VN" sz="1600" b="1" dirty="0">
                <a:solidFill>
                  <a:schemeClr val="bg1"/>
                </a:solidFill>
                <a:latin typeface="Times New Roman" panose="02020603050405020304" pitchFamily="18" charset="0"/>
                <a:cs typeface="Times New Roman" panose="02020603050405020304" pitchFamily="18" charset="0"/>
              </a:rPr>
              <a:t>8</a:t>
            </a:r>
            <a:endParaRPr lang="en-US" sz="1600" b="1" dirty="0">
              <a:solidFill>
                <a:schemeClr val="bg1"/>
              </a:solidFill>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0B3F1FD8-87D8-6754-582B-7A5CCC8920BE}"/>
              </a:ext>
            </a:extLst>
          </p:cNvPr>
          <p:cNvSpPr txBox="1"/>
          <p:nvPr/>
        </p:nvSpPr>
        <p:spPr>
          <a:xfrm>
            <a:off x="1779172" y="2371363"/>
            <a:ext cx="311068" cy="338554"/>
          </a:xfrm>
          <a:prstGeom prst="rect">
            <a:avLst/>
          </a:prstGeom>
          <a:noFill/>
        </p:spPr>
        <p:txBody>
          <a:bodyPr wrap="square" rtlCol="0">
            <a:spAutoFit/>
          </a:bodyPr>
          <a:lstStyle/>
          <a:p>
            <a:r>
              <a:rPr lang="vi-VN" sz="1600" b="1" dirty="0">
                <a:solidFill>
                  <a:schemeClr val="bg1"/>
                </a:solidFill>
                <a:latin typeface="Times New Roman" panose="02020603050405020304" pitchFamily="18" charset="0"/>
                <a:cs typeface="Times New Roman" panose="02020603050405020304" pitchFamily="18" charset="0"/>
              </a:rPr>
              <a:t>8</a:t>
            </a:r>
            <a:endParaRPr lang="en-US" sz="1600" b="1" dirty="0">
              <a:solidFill>
                <a:schemeClr val="bg1"/>
              </a:solidFill>
              <a:latin typeface="Times New Roman" panose="02020603050405020304" pitchFamily="18" charset="0"/>
              <a:cs typeface="Times New Roman" panose="02020603050405020304" pitchFamily="18" charset="0"/>
            </a:endParaRPr>
          </a:p>
        </p:txBody>
      </p:sp>
      <p:cxnSp>
        <p:nvCxnSpPr>
          <p:cNvPr id="72" name="Straight Connector 71">
            <a:extLst>
              <a:ext uri="{FF2B5EF4-FFF2-40B4-BE49-F238E27FC236}">
                <a16:creationId xmlns:a16="http://schemas.microsoft.com/office/drawing/2014/main" id="{07E8557E-1D5B-7388-CE10-288F4E90B0DA}"/>
              </a:ext>
            </a:extLst>
          </p:cNvPr>
          <p:cNvCxnSpPr>
            <a:cxnSpLocks/>
          </p:cNvCxnSpPr>
          <p:nvPr/>
        </p:nvCxnSpPr>
        <p:spPr>
          <a:xfrm flipH="1">
            <a:off x="1257776" y="1664257"/>
            <a:ext cx="212592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11627C33-5415-9342-9FBC-395583F5296A}"/>
              </a:ext>
            </a:extLst>
          </p:cNvPr>
          <p:cNvSpPr txBox="1"/>
          <p:nvPr/>
        </p:nvSpPr>
        <p:spPr>
          <a:xfrm>
            <a:off x="1210375" y="1272223"/>
            <a:ext cx="619518"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Cin</a:t>
            </a:r>
            <a:endParaRPr lang="en-US" sz="2000" b="1" dirty="0">
              <a:solidFill>
                <a:schemeClr val="bg1"/>
              </a:solidFill>
              <a:latin typeface="Times New Roman" panose="02020603050405020304" pitchFamily="18" charset="0"/>
              <a:cs typeface="Times New Roman" panose="02020603050405020304" pitchFamily="18" charset="0"/>
            </a:endParaRPr>
          </a:p>
        </p:txBody>
      </p:sp>
      <p:cxnSp>
        <p:nvCxnSpPr>
          <p:cNvPr id="94" name="Straight Connector 93">
            <a:extLst>
              <a:ext uri="{FF2B5EF4-FFF2-40B4-BE49-F238E27FC236}">
                <a16:creationId xmlns:a16="http://schemas.microsoft.com/office/drawing/2014/main" id="{056F1C3F-F1F2-8303-366C-96665E5D216C}"/>
              </a:ext>
            </a:extLst>
          </p:cNvPr>
          <p:cNvCxnSpPr>
            <a:cxnSpLocks/>
          </p:cNvCxnSpPr>
          <p:nvPr/>
        </p:nvCxnSpPr>
        <p:spPr>
          <a:xfrm flipV="1">
            <a:off x="1257776" y="5440258"/>
            <a:ext cx="210425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B489F31-52EC-1846-EC05-DA0E04F63105}"/>
              </a:ext>
            </a:extLst>
          </p:cNvPr>
          <p:cNvCxnSpPr>
            <a:cxnSpLocks/>
          </p:cNvCxnSpPr>
          <p:nvPr/>
        </p:nvCxnSpPr>
        <p:spPr>
          <a:xfrm flipV="1">
            <a:off x="1257776" y="5775538"/>
            <a:ext cx="210425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2BE1EEA-08A0-729B-9853-2618CB8D8EBD}"/>
              </a:ext>
            </a:extLst>
          </p:cNvPr>
          <p:cNvSpPr txBox="1"/>
          <p:nvPr/>
        </p:nvSpPr>
        <p:spPr>
          <a:xfrm>
            <a:off x="1208659" y="5042570"/>
            <a:ext cx="478865"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S0</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106" name="TextBox 105">
            <a:extLst>
              <a:ext uri="{FF2B5EF4-FFF2-40B4-BE49-F238E27FC236}">
                <a16:creationId xmlns:a16="http://schemas.microsoft.com/office/drawing/2014/main" id="{DABFB70E-C761-2873-DE85-C8F3975F00CD}"/>
              </a:ext>
            </a:extLst>
          </p:cNvPr>
          <p:cNvSpPr txBox="1"/>
          <p:nvPr/>
        </p:nvSpPr>
        <p:spPr>
          <a:xfrm>
            <a:off x="1196407" y="5794678"/>
            <a:ext cx="478865"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S1</a:t>
            </a:r>
            <a:endParaRPr lang="en-US" sz="2000" b="1" dirty="0">
              <a:solidFill>
                <a:schemeClr val="bg1"/>
              </a:solidFill>
              <a:latin typeface="Times New Roman" panose="02020603050405020304" pitchFamily="18" charset="0"/>
              <a:cs typeface="Times New Roman" panose="02020603050405020304" pitchFamily="18" charset="0"/>
            </a:endParaRPr>
          </a:p>
        </p:txBody>
      </p:sp>
      <p:cxnSp>
        <p:nvCxnSpPr>
          <p:cNvPr id="108" name="Connector: Elbow 107">
            <a:extLst>
              <a:ext uri="{FF2B5EF4-FFF2-40B4-BE49-F238E27FC236}">
                <a16:creationId xmlns:a16="http://schemas.microsoft.com/office/drawing/2014/main" id="{8F7CCBBF-463B-CA87-F844-835114623AC3}"/>
              </a:ext>
            </a:extLst>
          </p:cNvPr>
          <p:cNvCxnSpPr>
            <a:cxnSpLocks/>
          </p:cNvCxnSpPr>
          <p:nvPr/>
        </p:nvCxnSpPr>
        <p:spPr>
          <a:xfrm rot="5400000" flipH="1" flipV="1">
            <a:off x="1238730" y="3316196"/>
            <a:ext cx="3041065" cy="1207060"/>
          </a:xfrm>
          <a:prstGeom prst="bentConnector3">
            <a:avLst>
              <a:gd name="adj1" fmla="val 99780"/>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C984D2A9-0A08-38A8-68F8-72932019DF8A}"/>
              </a:ext>
            </a:extLst>
          </p:cNvPr>
          <p:cNvCxnSpPr>
            <a:cxnSpLocks/>
          </p:cNvCxnSpPr>
          <p:nvPr/>
        </p:nvCxnSpPr>
        <p:spPr>
          <a:xfrm rot="5400000" flipH="1" flipV="1">
            <a:off x="1578740" y="3970578"/>
            <a:ext cx="3127949" cy="481972"/>
          </a:xfrm>
          <a:prstGeom prst="bentConnector3">
            <a:avLst>
              <a:gd name="adj1" fmla="val 100346"/>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0" name="Flowchart: Connector 119">
            <a:extLst>
              <a:ext uri="{FF2B5EF4-FFF2-40B4-BE49-F238E27FC236}">
                <a16:creationId xmlns:a16="http://schemas.microsoft.com/office/drawing/2014/main" id="{0E989269-C19F-771B-40FD-D4A94AB9706A}"/>
              </a:ext>
            </a:extLst>
          </p:cNvPr>
          <p:cNvSpPr/>
          <p:nvPr/>
        </p:nvSpPr>
        <p:spPr>
          <a:xfrm>
            <a:off x="2665594" y="2118634"/>
            <a:ext cx="89790" cy="87166"/>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21" name="Picture 120">
            <a:extLst>
              <a:ext uri="{FF2B5EF4-FFF2-40B4-BE49-F238E27FC236}">
                <a16:creationId xmlns:a16="http://schemas.microsoft.com/office/drawing/2014/main" id="{C726E9E8-3D7F-D36F-0D83-8CFED3D25353}"/>
              </a:ext>
            </a:extLst>
          </p:cNvPr>
          <p:cNvPicPr>
            <a:picLocks noChangeAspect="1"/>
          </p:cNvPicPr>
          <p:nvPr/>
        </p:nvPicPr>
        <p:blipFill>
          <a:blip r:embed="rId2"/>
          <a:stretch>
            <a:fillRect/>
          </a:stretch>
        </p:blipFill>
        <p:spPr>
          <a:xfrm>
            <a:off x="2367866" y="2805910"/>
            <a:ext cx="103641" cy="103641"/>
          </a:xfrm>
          <a:prstGeom prst="rect">
            <a:avLst/>
          </a:prstGeom>
        </p:spPr>
      </p:pic>
      <p:pic>
        <p:nvPicPr>
          <p:cNvPr id="122" name="Picture 121">
            <a:extLst>
              <a:ext uri="{FF2B5EF4-FFF2-40B4-BE49-F238E27FC236}">
                <a16:creationId xmlns:a16="http://schemas.microsoft.com/office/drawing/2014/main" id="{1D238B57-BAA2-4257-4DD3-237BB69092B7}"/>
              </a:ext>
            </a:extLst>
          </p:cNvPr>
          <p:cNvPicPr>
            <a:picLocks noChangeAspect="1"/>
          </p:cNvPicPr>
          <p:nvPr/>
        </p:nvPicPr>
        <p:blipFill>
          <a:blip r:embed="rId2"/>
          <a:stretch>
            <a:fillRect/>
          </a:stretch>
        </p:blipFill>
        <p:spPr>
          <a:xfrm>
            <a:off x="2105053" y="5380166"/>
            <a:ext cx="103641" cy="103641"/>
          </a:xfrm>
          <a:prstGeom prst="rect">
            <a:avLst/>
          </a:prstGeom>
        </p:spPr>
      </p:pic>
      <p:pic>
        <p:nvPicPr>
          <p:cNvPr id="123" name="Picture 122">
            <a:extLst>
              <a:ext uri="{FF2B5EF4-FFF2-40B4-BE49-F238E27FC236}">
                <a16:creationId xmlns:a16="http://schemas.microsoft.com/office/drawing/2014/main" id="{7C8AF846-A2DC-75DC-C8A4-C06B2536C859}"/>
              </a:ext>
            </a:extLst>
          </p:cNvPr>
          <p:cNvPicPr>
            <a:picLocks noChangeAspect="1"/>
          </p:cNvPicPr>
          <p:nvPr/>
        </p:nvPicPr>
        <p:blipFill>
          <a:blip r:embed="rId2"/>
          <a:stretch>
            <a:fillRect/>
          </a:stretch>
        </p:blipFill>
        <p:spPr>
          <a:xfrm>
            <a:off x="2856817" y="5719228"/>
            <a:ext cx="103641" cy="103641"/>
          </a:xfrm>
          <a:prstGeom prst="rect">
            <a:avLst/>
          </a:prstGeom>
        </p:spPr>
      </p:pic>
      <p:sp>
        <p:nvSpPr>
          <p:cNvPr id="128" name="TextBox 127">
            <a:extLst>
              <a:ext uri="{FF2B5EF4-FFF2-40B4-BE49-F238E27FC236}">
                <a16:creationId xmlns:a16="http://schemas.microsoft.com/office/drawing/2014/main" id="{EE09B1BB-880D-4A5F-FFAE-69875A16AF2F}"/>
              </a:ext>
            </a:extLst>
          </p:cNvPr>
          <p:cNvSpPr txBox="1"/>
          <p:nvPr/>
        </p:nvSpPr>
        <p:spPr>
          <a:xfrm>
            <a:off x="5765146" y="2657675"/>
            <a:ext cx="500747"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G</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129" name="TextBox 128">
            <a:extLst>
              <a:ext uri="{FF2B5EF4-FFF2-40B4-BE49-F238E27FC236}">
                <a16:creationId xmlns:a16="http://schemas.microsoft.com/office/drawing/2014/main" id="{C6DE516D-DF29-8D01-3E2B-E4A30A4A564F}"/>
              </a:ext>
            </a:extLst>
          </p:cNvPr>
          <p:cNvSpPr txBox="1"/>
          <p:nvPr/>
        </p:nvSpPr>
        <p:spPr>
          <a:xfrm>
            <a:off x="5788461" y="3819219"/>
            <a:ext cx="386264"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H</a:t>
            </a:r>
            <a:endParaRPr lang="en-US" sz="20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35" name="Table 135">
            <a:extLst>
              <a:ext uri="{FF2B5EF4-FFF2-40B4-BE49-F238E27FC236}">
                <a16:creationId xmlns:a16="http://schemas.microsoft.com/office/drawing/2014/main" id="{DE793ED5-726E-929B-2DB1-9A8712C77A1F}"/>
              </a:ext>
            </a:extLst>
          </p:cNvPr>
          <p:cNvGraphicFramePr>
            <a:graphicFrameLocks noGrp="1"/>
          </p:cNvGraphicFramePr>
          <p:nvPr>
            <p:extLst>
              <p:ext uri="{D42A27DB-BD31-4B8C-83A1-F6EECF244321}">
                <p14:modId xmlns:p14="http://schemas.microsoft.com/office/powerpoint/2010/main" val="1245774353"/>
              </p:ext>
            </p:extLst>
          </p:nvPr>
        </p:nvGraphicFramePr>
        <p:xfrm>
          <a:off x="2445846" y="1778801"/>
          <a:ext cx="7317740" cy="4067868"/>
        </p:xfrm>
        <a:graphic>
          <a:graphicData uri="http://schemas.openxmlformats.org/drawingml/2006/table">
            <a:tbl>
              <a:tblPr firstRow="1" bandRow="1">
                <a:tableStyleId>{16D9F66E-5EB9-4882-86FB-DCBF35E3C3E4}</a:tableStyleId>
              </a:tblPr>
              <a:tblGrid>
                <a:gridCol w="1829435">
                  <a:extLst>
                    <a:ext uri="{9D8B030D-6E8A-4147-A177-3AD203B41FA5}">
                      <a16:colId xmlns:a16="http://schemas.microsoft.com/office/drawing/2014/main" val="2708774404"/>
                    </a:ext>
                  </a:extLst>
                </a:gridCol>
                <a:gridCol w="1829435">
                  <a:extLst>
                    <a:ext uri="{9D8B030D-6E8A-4147-A177-3AD203B41FA5}">
                      <a16:colId xmlns:a16="http://schemas.microsoft.com/office/drawing/2014/main" val="1866611016"/>
                    </a:ext>
                  </a:extLst>
                </a:gridCol>
                <a:gridCol w="1829435">
                  <a:extLst>
                    <a:ext uri="{9D8B030D-6E8A-4147-A177-3AD203B41FA5}">
                      <a16:colId xmlns:a16="http://schemas.microsoft.com/office/drawing/2014/main" val="1259694753"/>
                    </a:ext>
                  </a:extLst>
                </a:gridCol>
                <a:gridCol w="1829435">
                  <a:extLst>
                    <a:ext uri="{9D8B030D-6E8A-4147-A177-3AD203B41FA5}">
                      <a16:colId xmlns:a16="http://schemas.microsoft.com/office/drawing/2014/main" val="1869094053"/>
                    </a:ext>
                  </a:extLst>
                </a:gridCol>
              </a:tblGrid>
              <a:tr h="581124">
                <a:tc>
                  <a:txBody>
                    <a:bodyPr/>
                    <a:lstStyle/>
                    <a:p>
                      <a:pPr algn="ctr"/>
                      <a:r>
                        <a:rPr lang="vi-VN" dirty="0">
                          <a:solidFill>
                            <a:schemeClr val="tx1"/>
                          </a:solidFill>
                          <a:latin typeface="Times New Roman" panose="02020603050405020304" pitchFamily="18" charset="0"/>
                          <a:cs typeface="Times New Roman" panose="02020603050405020304" pitchFamily="18" charset="0"/>
                        </a:rPr>
                        <a:t>Op</a:t>
                      </a:r>
                      <a:endParaRPr lang="en-US" dirty="0">
                        <a:solidFill>
                          <a:schemeClr val="tx1"/>
                        </a:solidFill>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vi-VN" dirty="0">
                          <a:solidFill>
                            <a:schemeClr val="tx1"/>
                          </a:solidFill>
                          <a:latin typeface="Times New Roman" panose="02020603050405020304" pitchFamily="18" charset="0"/>
                          <a:cs typeface="Times New Roman" panose="02020603050405020304" pitchFamily="18" charset="0"/>
                        </a:rPr>
                        <a:t>S1</a:t>
                      </a:r>
                      <a:endParaRPr lang="en-US" dirty="0">
                        <a:solidFill>
                          <a:schemeClr val="tx1"/>
                        </a:solidFill>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vi-VN" dirty="0">
                          <a:solidFill>
                            <a:schemeClr val="tx1"/>
                          </a:solidFill>
                          <a:latin typeface="Times New Roman" panose="02020603050405020304" pitchFamily="18" charset="0"/>
                          <a:cs typeface="Times New Roman" panose="02020603050405020304" pitchFamily="18" charset="0"/>
                        </a:rPr>
                        <a:t>S0</a:t>
                      </a:r>
                      <a:endParaRPr lang="en-US" dirty="0">
                        <a:solidFill>
                          <a:schemeClr val="tx1"/>
                        </a:solidFill>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vi-VN" dirty="0">
                          <a:solidFill>
                            <a:schemeClr val="tx1"/>
                          </a:solidFill>
                          <a:latin typeface="Times New Roman" panose="02020603050405020304" pitchFamily="18" charset="0"/>
                          <a:cs typeface="Times New Roman" panose="02020603050405020304" pitchFamily="18" charset="0"/>
                        </a:rPr>
                        <a:t>Chức năng</a:t>
                      </a:r>
                      <a:endParaRPr lang="en-US" dirty="0">
                        <a:solidFill>
                          <a:schemeClr val="tx1"/>
                        </a:solidFill>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3693665095"/>
                  </a:ext>
                </a:extLst>
              </a:tr>
              <a:tr h="581124">
                <a:tc>
                  <a:txBody>
                    <a:bodyPr/>
                    <a:lstStyle/>
                    <a:p>
                      <a:pPr algn="ctr"/>
                      <a:r>
                        <a:rPr lang="vi-VN" sz="2000" b="1" dirty="0">
                          <a:latin typeface="Times New Roman" panose="02020603050405020304" pitchFamily="18" charset="0"/>
                          <a:cs typeface="Times New Roman" panose="02020603050405020304" pitchFamily="18" charset="0"/>
                        </a:rPr>
                        <a:t>0</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0</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0</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A+B</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extLst>
                  <a:ext uri="{0D108BD9-81ED-4DB2-BD59-A6C34878D82A}">
                    <a16:rowId xmlns:a16="http://schemas.microsoft.com/office/drawing/2014/main" val="265859372"/>
                  </a:ext>
                </a:extLst>
              </a:tr>
              <a:tr h="581124">
                <a:tc>
                  <a:txBody>
                    <a:bodyPr/>
                    <a:lstStyle/>
                    <a:p>
                      <a:pPr algn="ctr"/>
                      <a:r>
                        <a:rPr lang="vi-VN" sz="2000" b="1" dirty="0">
                          <a:latin typeface="Times New Roman" panose="02020603050405020304" pitchFamily="18" charset="0"/>
                          <a:cs typeface="Times New Roman" panose="02020603050405020304" pitchFamily="18" charset="0"/>
                        </a:rPr>
                        <a:t>0</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0</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1</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A-B</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extLst>
                  <a:ext uri="{0D108BD9-81ED-4DB2-BD59-A6C34878D82A}">
                    <a16:rowId xmlns:a16="http://schemas.microsoft.com/office/drawing/2014/main" val="4021015069"/>
                  </a:ext>
                </a:extLst>
              </a:tr>
              <a:tr h="581124">
                <a:tc>
                  <a:txBody>
                    <a:bodyPr/>
                    <a:lstStyle/>
                    <a:p>
                      <a:pPr algn="ctr"/>
                      <a:r>
                        <a:rPr lang="vi-VN" sz="2000" b="1" dirty="0">
                          <a:latin typeface="Times New Roman" panose="02020603050405020304" pitchFamily="18" charset="0"/>
                          <a:cs typeface="Times New Roman" panose="02020603050405020304" pitchFamily="18" charset="0"/>
                        </a:rPr>
                        <a:t>0</a:t>
                      </a: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1</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0</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A*B</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extLst>
                  <a:ext uri="{0D108BD9-81ED-4DB2-BD59-A6C34878D82A}">
                    <a16:rowId xmlns:a16="http://schemas.microsoft.com/office/drawing/2014/main" val="2774249733"/>
                  </a:ext>
                </a:extLst>
              </a:tr>
              <a:tr h="581124">
                <a:tc>
                  <a:txBody>
                    <a:bodyPr/>
                    <a:lstStyle/>
                    <a:p>
                      <a:pPr algn="ctr"/>
                      <a:r>
                        <a:rPr lang="vi-VN" sz="2000" b="1" dirty="0">
                          <a:latin typeface="Times New Roman" panose="02020603050405020304" pitchFamily="18" charset="0"/>
                          <a:cs typeface="Times New Roman" panose="02020603050405020304" pitchFamily="18" charset="0"/>
                        </a:rPr>
                        <a:t>0</a:t>
                      </a: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1</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1</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A%B</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extLst>
                  <a:ext uri="{0D108BD9-81ED-4DB2-BD59-A6C34878D82A}">
                    <a16:rowId xmlns:a16="http://schemas.microsoft.com/office/drawing/2014/main" val="2754368668"/>
                  </a:ext>
                </a:extLst>
              </a:tr>
              <a:tr h="581124">
                <a:tc>
                  <a:txBody>
                    <a:bodyPr/>
                    <a:lstStyle/>
                    <a:p>
                      <a:pPr algn="ctr"/>
                      <a:r>
                        <a:rPr lang="vi-VN" sz="2000" b="1" dirty="0">
                          <a:latin typeface="Times New Roman" panose="02020603050405020304" pitchFamily="18" charset="0"/>
                          <a:cs typeface="Times New Roman" panose="02020603050405020304" pitchFamily="18" charset="0"/>
                        </a:rPr>
                        <a:t>1</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0</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0</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A and B</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extLst>
                  <a:ext uri="{0D108BD9-81ED-4DB2-BD59-A6C34878D82A}">
                    <a16:rowId xmlns:a16="http://schemas.microsoft.com/office/drawing/2014/main" val="2818481751"/>
                  </a:ext>
                </a:extLst>
              </a:tr>
              <a:tr h="581124">
                <a:tc>
                  <a:txBody>
                    <a:bodyPr/>
                    <a:lstStyle/>
                    <a:p>
                      <a:pPr algn="ctr"/>
                      <a:r>
                        <a:rPr lang="vi-VN" sz="2000" b="1" dirty="0">
                          <a:latin typeface="Times New Roman" panose="02020603050405020304" pitchFamily="18" charset="0"/>
                          <a:cs typeface="Times New Roman" panose="02020603050405020304" pitchFamily="18" charset="0"/>
                        </a:rPr>
                        <a:t>1</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0</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1</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tc>
                  <a:txBody>
                    <a:bodyPr/>
                    <a:lstStyle/>
                    <a:p>
                      <a:pPr algn="ctr"/>
                      <a:r>
                        <a:rPr lang="vi-VN" sz="2000" b="1" dirty="0">
                          <a:latin typeface="Times New Roman" panose="02020603050405020304" pitchFamily="18" charset="0"/>
                          <a:cs typeface="Times New Roman" panose="02020603050405020304" pitchFamily="18" charset="0"/>
                        </a:rPr>
                        <a:t>A or B</a:t>
                      </a:r>
                      <a:endParaRPr lang="en-US" sz="2000" b="1" dirty="0">
                        <a:latin typeface="Times New Roman" panose="02020603050405020304" pitchFamily="18" charset="0"/>
                        <a:cs typeface="Times New Roman" panose="02020603050405020304" pitchFamily="18" charset="0"/>
                      </a:endParaRPr>
                    </a:p>
                  </a:txBody>
                  <a:tcPr anchor="ctr">
                    <a:solidFill>
                      <a:schemeClr val="tx1"/>
                    </a:solidFill>
                  </a:tcPr>
                </a:tc>
                <a:extLst>
                  <a:ext uri="{0D108BD9-81ED-4DB2-BD59-A6C34878D82A}">
                    <a16:rowId xmlns:a16="http://schemas.microsoft.com/office/drawing/2014/main" val="3147855057"/>
                  </a:ext>
                </a:extLst>
              </a:tr>
            </a:tbl>
          </a:graphicData>
        </a:graphic>
      </p:graphicFrame>
      <p:sp>
        <p:nvSpPr>
          <p:cNvPr id="18" name="TextBox 17">
            <a:extLst>
              <a:ext uri="{FF2B5EF4-FFF2-40B4-BE49-F238E27FC236}">
                <a16:creationId xmlns:a16="http://schemas.microsoft.com/office/drawing/2014/main" id="{546B1190-FA12-45A0-B014-7B58F926588B}"/>
              </a:ext>
            </a:extLst>
          </p:cNvPr>
          <p:cNvSpPr txBox="1"/>
          <p:nvPr/>
        </p:nvSpPr>
        <p:spPr>
          <a:xfrm>
            <a:off x="6456563" y="3547093"/>
            <a:ext cx="264330" cy="338554"/>
          </a:xfrm>
          <a:prstGeom prst="rect">
            <a:avLst/>
          </a:prstGeom>
          <a:noFill/>
        </p:spPr>
        <p:txBody>
          <a:bodyPr wrap="square" rtlCol="0">
            <a:spAutoFit/>
          </a:bodyPr>
          <a:lstStyle/>
          <a:p>
            <a:r>
              <a:rPr lang="vi-VN" sz="1600" dirty="0">
                <a:latin typeface="Times New Roman" panose="02020603050405020304" pitchFamily="18" charset="0"/>
                <a:cs typeface="Times New Roman" panose="02020603050405020304" pitchFamily="18" charset="0"/>
              </a:rPr>
              <a:t>1</a:t>
            </a:r>
            <a:endParaRPr lang="en-US" sz="16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8AD7B567-CA0E-04AE-307C-B4E8963D5B1D}"/>
              </a:ext>
            </a:extLst>
          </p:cNvPr>
          <p:cNvSpPr txBox="1"/>
          <p:nvPr/>
        </p:nvSpPr>
        <p:spPr>
          <a:xfrm>
            <a:off x="6477013" y="2847644"/>
            <a:ext cx="284140" cy="307777"/>
          </a:xfrm>
          <a:prstGeom prst="rect">
            <a:avLst/>
          </a:prstGeom>
          <a:noFill/>
        </p:spPr>
        <p:txBody>
          <a:bodyPr wrap="square" rtlCol="0">
            <a:spAutoFit/>
          </a:bodyPr>
          <a:lstStyle/>
          <a:p>
            <a:r>
              <a:rPr lang="vi-VN" sz="1400" dirty="0">
                <a:latin typeface="Times New Roman" panose="02020603050405020304" pitchFamily="18" charset="0"/>
                <a:cs typeface="Times New Roman" panose="02020603050405020304" pitchFamily="18" charset="0"/>
              </a:rPr>
              <a:t>0</a:t>
            </a:r>
            <a:endParaRPr lang="en-US" sz="1400" dirty="0">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FB7A817D-5C63-3813-5472-EA0774F62EA2}"/>
              </a:ext>
            </a:extLst>
          </p:cNvPr>
          <p:cNvSpPr txBox="1"/>
          <p:nvPr/>
        </p:nvSpPr>
        <p:spPr>
          <a:xfrm>
            <a:off x="10489543" y="2852171"/>
            <a:ext cx="997050" cy="399839"/>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Result</a:t>
            </a:r>
            <a:endParaRPr lang="en-US" sz="2000" b="1" dirty="0">
              <a:solidFill>
                <a:schemeClr val="bg1"/>
              </a:solidFill>
              <a:latin typeface="Times New Roman" panose="02020603050405020304" pitchFamily="18" charset="0"/>
              <a:cs typeface="Times New Roman" panose="02020603050405020304" pitchFamily="18" charset="0"/>
            </a:endParaRPr>
          </a:p>
        </p:txBody>
      </p:sp>
      <p:cxnSp>
        <p:nvCxnSpPr>
          <p:cNvPr id="52" name="Straight Connector 51">
            <a:extLst>
              <a:ext uri="{FF2B5EF4-FFF2-40B4-BE49-F238E27FC236}">
                <a16:creationId xmlns:a16="http://schemas.microsoft.com/office/drawing/2014/main" id="{F2A55098-1718-D923-7645-ECFD3FB3AD7C}"/>
              </a:ext>
            </a:extLst>
          </p:cNvPr>
          <p:cNvCxnSpPr>
            <a:cxnSpLocks/>
          </p:cNvCxnSpPr>
          <p:nvPr/>
        </p:nvCxnSpPr>
        <p:spPr>
          <a:xfrm>
            <a:off x="4910138" y="2010312"/>
            <a:ext cx="713541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1D5967EA-5AA8-CCE5-A97D-CBFBD52CDCE1}"/>
              </a:ext>
            </a:extLst>
          </p:cNvPr>
          <p:cNvSpPr/>
          <p:nvPr/>
        </p:nvSpPr>
        <p:spPr>
          <a:xfrm>
            <a:off x="2558322" y="771540"/>
            <a:ext cx="7771439" cy="5839433"/>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7" name="TextBox 56">
            <a:extLst>
              <a:ext uri="{FF2B5EF4-FFF2-40B4-BE49-F238E27FC236}">
                <a16:creationId xmlns:a16="http://schemas.microsoft.com/office/drawing/2014/main" id="{580EBE21-0170-B28F-0E04-D38081010420}"/>
              </a:ext>
            </a:extLst>
          </p:cNvPr>
          <p:cNvSpPr txBox="1"/>
          <p:nvPr/>
        </p:nvSpPr>
        <p:spPr>
          <a:xfrm>
            <a:off x="10329761" y="2093494"/>
            <a:ext cx="1814145"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Overflow_flag</a:t>
            </a:r>
            <a:endParaRPr lang="en-US" sz="2000" b="1"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E1AA759A-55E6-BC1C-2A26-5D27913BB5D0}"/>
              </a:ext>
            </a:extLst>
          </p:cNvPr>
          <p:cNvCxnSpPr>
            <a:cxnSpLocks/>
          </p:cNvCxnSpPr>
          <p:nvPr/>
        </p:nvCxnSpPr>
        <p:spPr>
          <a:xfrm>
            <a:off x="5012613" y="1649457"/>
            <a:ext cx="7032937" cy="0"/>
          </a:xfrm>
          <a:prstGeom prst="line">
            <a:avLst/>
          </a:prstGeom>
          <a:ln w="38100">
            <a:solidFill>
              <a:schemeClr val="bg1"/>
            </a:solidFill>
          </a:ln>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BBEC6172-B1BF-E073-30A8-4B5BE160B10F}"/>
              </a:ext>
            </a:extLst>
          </p:cNvPr>
          <p:cNvPicPr>
            <a:picLocks noChangeAspect="1"/>
          </p:cNvPicPr>
          <p:nvPr/>
        </p:nvPicPr>
        <p:blipFill>
          <a:blip r:embed="rId3"/>
          <a:stretch>
            <a:fillRect/>
          </a:stretch>
        </p:blipFill>
        <p:spPr>
          <a:xfrm>
            <a:off x="6553234" y="1511573"/>
            <a:ext cx="194027" cy="287448"/>
          </a:xfrm>
          <a:prstGeom prst="rect">
            <a:avLst/>
          </a:prstGeom>
        </p:spPr>
      </p:pic>
      <p:pic>
        <p:nvPicPr>
          <p:cNvPr id="15" name="Picture 14">
            <a:extLst>
              <a:ext uri="{FF2B5EF4-FFF2-40B4-BE49-F238E27FC236}">
                <a16:creationId xmlns:a16="http://schemas.microsoft.com/office/drawing/2014/main" id="{9B3BD795-E3AF-819F-2C89-4AE4B1D714C7}"/>
              </a:ext>
            </a:extLst>
          </p:cNvPr>
          <p:cNvPicPr>
            <a:picLocks noChangeAspect="1"/>
          </p:cNvPicPr>
          <p:nvPr/>
        </p:nvPicPr>
        <p:blipFill>
          <a:blip r:embed="rId4"/>
          <a:stretch>
            <a:fillRect/>
          </a:stretch>
        </p:blipFill>
        <p:spPr>
          <a:xfrm>
            <a:off x="6387415" y="1247075"/>
            <a:ext cx="463336" cy="432854"/>
          </a:xfrm>
          <a:prstGeom prst="rect">
            <a:avLst/>
          </a:prstGeom>
        </p:spPr>
      </p:pic>
      <p:sp>
        <p:nvSpPr>
          <p:cNvPr id="17" name="TextBox 16">
            <a:extLst>
              <a:ext uri="{FF2B5EF4-FFF2-40B4-BE49-F238E27FC236}">
                <a16:creationId xmlns:a16="http://schemas.microsoft.com/office/drawing/2014/main" id="{FCAA1C33-8C7C-4A16-7EFE-27CB0AAD0738}"/>
              </a:ext>
            </a:extLst>
          </p:cNvPr>
          <p:cNvSpPr txBox="1"/>
          <p:nvPr/>
        </p:nvSpPr>
        <p:spPr>
          <a:xfrm>
            <a:off x="10416576" y="1204819"/>
            <a:ext cx="1422887" cy="400110"/>
          </a:xfrm>
          <a:prstGeom prst="rect">
            <a:avLst/>
          </a:prstGeom>
          <a:noFill/>
        </p:spPr>
        <p:txBody>
          <a:bodyPr wrap="square" rtlCol="0">
            <a:spAutoFit/>
          </a:bodyPr>
          <a:lstStyle/>
          <a:p>
            <a:r>
              <a:rPr lang="vi-VN" sz="2000" b="1" dirty="0">
                <a:solidFill>
                  <a:schemeClr val="bg1"/>
                </a:solidFill>
                <a:latin typeface="Times New Roman" panose="02020603050405020304" pitchFamily="18" charset="0"/>
                <a:cs typeface="Times New Roman" panose="02020603050405020304" pitchFamily="18" charset="0"/>
              </a:rPr>
              <a:t>Remainder</a:t>
            </a:r>
            <a:endParaRPr lang="en-US" sz="2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603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1000"/>
                                        <p:tgtEl>
                                          <p:spTgt spid="20"/>
                                        </p:tgtEl>
                                      </p:cBhvr>
                                    </p:animEffect>
                                    <p:anim calcmode="lin" valueType="num">
                                      <p:cBhvr>
                                        <p:cTn id="43" dur="1000" fill="hold"/>
                                        <p:tgtEl>
                                          <p:spTgt spid="20"/>
                                        </p:tgtEl>
                                        <p:attrNameLst>
                                          <p:attrName>ppt_x</p:attrName>
                                        </p:attrNameLst>
                                      </p:cBhvr>
                                      <p:tavLst>
                                        <p:tav tm="0">
                                          <p:val>
                                            <p:strVal val="#ppt_x"/>
                                          </p:val>
                                        </p:tav>
                                        <p:tav tm="100000">
                                          <p:val>
                                            <p:strVal val="#ppt_x"/>
                                          </p:val>
                                        </p:tav>
                                      </p:tavLst>
                                    </p:anim>
                                    <p:anim calcmode="lin" valueType="num">
                                      <p:cBhvr>
                                        <p:cTn id="44" dur="1000" fill="hold"/>
                                        <p:tgtEl>
                                          <p:spTgt spid="2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1000"/>
                                        <p:tgtEl>
                                          <p:spTgt spid="27"/>
                                        </p:tgtEl>
                                      </p:cBhvr>
                                    </p:animEffect>
                                    <p:anim calcmode="lin" valueType="num">
                                      <p:cBhvr>
                                        <p:cTn id="53" dur="1000" fill="hold"/>
                                        <p:tgtEl>
                                          <p:spTgt spid="27"/>
                                        </p:tgtEl>
                                        <p:attrNameLst>
                                          <p:attrName>ppt_x</p:attrName>
                                        </p:attrNameLst>
                                      </p:cBhvr>
                                      <p:tavLst>
                                        <p:tav tm="0">
                                          <p:val>
                                            <p:strVal val="#ppt_x"/>
                                          </p:val>
                                        </p:tav>
                                        <p:tav tm="100000">
                                          <p:val>
                                            <p:strVal val="#ppt_x"/>
                                          </p:val>
                                        </p:tav>
                                      </p:tavLst>
                                    </p:anim>
                                    <p:anim calcmode="lin" valueType="num">
                                      <p:cBhvr>
                                        <p:cTn id="54" dur="1000" fill="hold"/>
                                        <p:tgtEl>
                                          <p:spTgt spid="2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1000"/>
                                        <p:tgtEl>
                                          <p:spTgt spid="28"/>
                                        </p:tgtEl>
                                      </p:cBhvr>
                                    </p:animEffect>
                                    <p:anim calcmode="lin" valueType="num">
                                      <p:cBhvr>
                                        <p:cTn id="58" dur="1000" fill="hold"/>
                                        <p:tgtEl>
                                          <p:spTgt spid="28"/>
                                        </p:tgtEl>
                                        <p:attrNameLst>
                                          <p:attrName>ppt_x</p:attrName>
                                        </p:attrNameLst>
                                      </p:cBhvr>
                                      <p:tavLst>
                                        <p:tav tm="0">
                                          <p:val>
                                            <p:strVal val="#ppt_x"/>
                                          </p:val>
                                        </p:tav>
                                        <p:tav tm="100000">
                                          <p:val>
                                            <p:strVal val="#ppt_x"/>
                                          </p:val>
                                        </p:tav>
                                      </p:tavLst>
                                    </p:anim>
                                    <p:anim calcmode="lin" valueType="num">
                                      <p:cBhvr>
                                        <p:cTn id="59" dur="1000" fill="hold"/>
                                        <p:tgtEl>
                                          <p:spTgt spid="2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anim calcmode="lin" valueType="num">
                                      <p:cBhvr>
                                        <p:cTn id="63" dur="1000" fill="hold"/>
                                        <p:tgtEl>
                                          <p:spTgt spid="30"/>
                                        </p:tgtEl>
                                        <p:attrNameLst>
                                          <p:attrName>ppt_x</p:attrName>
                                        </p:attrNameLst>
                                      </p:cBhvr>
                                      <p:tavLst>
                                        <p:tav tm="0">
                                          <p:val>
                                            <p:strVal val="#ppt_x"/>
                                          </p:val>
                                        </p:tav>
                                        <p:tav tm="100000">
                                          <p:val>
                                            <p:strVal val="#ppt_x"/>
                                          </p:val>
                                        </p:tav>
                                      </p:tavLst>
                                    </p:anim>
                                    <p:anim calcmode="lin" valueType="num">
                                      <p:cBhvr>
                                        <p:cTn id="64" dur="1000" fill="hold"/>
                                        <p:tgtEl>
                                          <p:spTgt spid="30"/>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1000"/>
                                        <p:tgtEl>
                                          <p:spTgt spid="36"/>
                                        </p:tgtEl>
                                      </p:cBhvr>
                                    </p:animEffect>
                                    <p:anim calcmode="lin" valueType="num">
                                      <p:cBhvr>
                                        <p:cTn id="68" dur="1000" fill="hold"/>
                                        <p:tgtEl>
                                          <p:spTgt spid="36"/>
                                        </p:tgtEl>
                                        <p:attrNameLst>
                                          <p:attrName>ppt_x</p:attrName>
                                        </p:attrNameLst>
                                      </p:cBhvr>
                                      <p:tavLst>
                                        <p:tav tm="0">
                                          <p:val>
                                            <p:strVal val="#ppt_x"/>
                                          </p:val>
                                        </p:tav>
                                        <p:tav tm="100000">
                                          <p:val>
                                            <p:strVal val="#ppt_x"/>
                                          </p:val>
                                        </p:tav>
                                      </p:tavLst>
                                    </p:anim>
                                    <p:anim calcmode="lin" valueType="num">
                                      <p:cBhvr>
                                        <p:cTn id="69" dur="1000" fill="hold"/>
                                        <p:tgtEl>
                                          <p:spTgt spid="36"/>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anim calcmode="lin" valueType="num">
                                      <p:cBhvr>
                                        <p:cTn id="73" dur="1000" fill="hold"/>
                                        <p:tgtEl>
                                          <p:spTgt spid="41"/>
                                        </p:tgtEl>
                                        <p:attrNameLst>
                                          <p:attrName>ppt_x</p:attrName>
                                        </p:attrNameLst>
                                      </p:cBhvr>
                                      <p:tavLst>
                                        <p:tav tm="0">
                                          <p:val>
                                            <p:strVal val="#ppt_x"/>
                                          </p:val>
                                        </p:tav>
                                        <p:tav tm="100000">
                                          <p:val>
                                            <p:strVal val="#ppt_x"/>
                                          </p:val>
                                        </p:tav>
                                      </p:tavLst>
                                    </p:anim>
                                    <p:anim calcmode="lin" valueType="num">
                                      <p:cBhvr>
                                        <p:cTn id="74" dur="1000" fill="hold"/>
                                        <p:tgtEl>
                                          <p:spTgt spid="4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1000"/>
                                        <p:tgtEl>
                                          <p:spTgt spid="48"/>
                                        </p:tgtEl>
                                      </p:cBhvr>
                                    </p:animEffect>
                                    <p:anim calcmode="lin" valueType="num">
                                      <p:cBhvr>
                                        <p:cTn id="78" dur="1000" fill="hold"/>
                                        <p:tgtEl>
                                          <p:spTgt spid="48"/>
                                        </p:tgtEl>
                                        <p:attrNameLst>
                                          <p:attrName>ppt_x</p:attrName>
                                        </p:attrNameLst>
                                      </p:cBhvr>
                                      <p:tavLst>
                                        <p:tav tm="0">
                                          <p:val>
                                            <p:strVal val="#ppt_x"/>
                                          </p:val>
                                        </p:tav>
                                        <p:tav tm="100000">
                                          <p:val>
                                            <p:strVal val="#ppt_x"/>
                                          </p:val>
                                        </p:tav>
                                      </p:tavLst>
                                    </p:anim>
                                    <p:anim calcmode="lin" valueType="num">
                                      <p:cBhvr>
                                        <p:cTn id="79" dur="1000" fill="hold"/>
                                        <p:tgtEl>
                                          <p:spTgt spid="4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1000"/>
                                        <p:tgtEl>
                                          <p:spTgt spid="55"/>
                                        </p:tgtEl>
                                      </p:cBhvr>
                                    </p:animEffect>
                                    <p:anim calcmode="lin" valueType="num">
                                      <p:cBhvr>
                                        <p:cTn id="83" dur="1000" fill="hold"/>
                                        <p:tgtEl>
                                          <p:spTgt spid="55"/>
                                        </p:tgtEl>
                                        <p:attrNameLst>
                                          <p:attrName>ppt_x</p:attrName>
                                        </p:attrNameLst>
                                      </p:cBhvr>
                                      <p:tavLst>
                                        <p:tav tm="0">
                                          <p:val>
                                            <p:strVal val="#ppt_x"/>
                                          </p:val>
                                        </p:tav>
                                        <p:tav tm="100000">
                                          <p:val>
                                            <p:strVal val="#ppt_x"/>
                                          </p:val>
                                        </p:tav>
                                      </p:tavLst>
                                    </p:anim>
                                    <p:anim calcmode="lin" valueType="num">
                                      <p:cBhvr>
                                        <p:cTn id="84" dur="1000" fill="hold"/>
                                        <p:tgtEl>
                                          <p:spTgt spid="5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1000"/>
                                        <p:tgtEl>
                                          <p:spTgt spid="56"/>
                                        </p:tgtEl>
                                      </p:cBhvr>
                                    </p:animEffect>
                                    <p:anim calcmode="lin" valueType="num">
                                      <p:cBhvr>
                                        <p:cTn id="88" dur="1000" fill="hold"/>
                                        <p:tgtEl>
                                          <p:spTgt spid="56"/>
                                        </p:tgtEl>
                                        <p:attrNameLst>
                                          <p:attrName>ppt_x</p:attrName>
                                        </p:attrNameLst>
                                      </p:cBhvr>
                                      <p:tavLst>
                                        <p:tav tm="0">
                                          <p:val>
                                            <p:strVal val="#ppt_x"/>
                                          </p:val>
                                        </p:tav>
                                        <p:tav tm="100000">
                                          <p:val>
                                            <p:strVal val="#ppt_x"/>
                                          </p:val>
                                        </p:tav>
                                      </p:tavLst>
                                    </p:anim>
                                    <p:anim calcmode="lin" valueType="num">
                                      <p:cBhvr>
                                        <p:cTn id="89" dur="1000" fill="hold"/>
                                        <p:tgtEl>
                                          <p:spTgt spid="56"/>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1000"/>
                                        <p:tgtEl>
                                          <p:spTgt spid="58"/>
                                        </p:tgtEl>
                                      </p:cBhvr>
                                    </p:animEffect>
                                    <p:anim calcmode="lin" valueType="num">
                                      <p:cBhvr>
                                        <p:cTn id="93" dur="1000" fill="hold"/>
                                        <p:tgtEl>
                                          <p:spTgt spid="58"/>
                                        </p:tgtEl>
                                        <p:attrNameLst>
                                          <p:attrName>ppt_x</p:attrName>
                                        </p:attrNameLst>
                                      </p:cBhvr>
                                      <p:tavLst>
                                        <p:tav tm="0">
                                          <p:val>
                                            <p:strVal val="#ppt_x"/>
                                          </p:val>
                                        </p:tav>
                                        <p:tav tm="100000">
                                          <p:val>
                                            <p:strVal val="#ppt_x"/>
                                          </p:val>
                                        </p:tav>
                                      </p:tavLst>
                                    </p:anim>
                                    <p:anim calcmode="lin" valueType="num">
                                      <p:cBhvr>
                                        <p:cTn id="94" dur="1000" fill="hold"/>
                                        <p:tgtEl>
                                          <p:spTgt spid="58"/>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1000"/>
                                        <p:tgtEl>
                                          <p:spTgt spid="63"/>
                                        </p:tgtEl>
                                      </p:cBhvr>
                                    </p:animEffect>
                                    <p:anim calcmode="lin" valueType="num">
                                      <p:cBhvr>
                                        <p:cTn id="98" dur="1000" fill="hold"/>
                                        <p:tgtEl>
                                          <p:spTgt spid="63"/>
                                        </p:tgtEl>
                                        <p:attrNameLst>
                                          <p:attrName>ppt_x</p:attrName>
                                        </p:attrNameLst>
                                      </p:cBhvr>
                                      <p:tavLst>
                                        <p:tav tm="0">
                                          <p:val>
                                            <p:strVal val="#ppt_x"/>
                                          </p:val>
                                        </p:tav>
                                        <p:tav tm="100000">
                                          <p:val>
                                            <p:strVal val="#ppt_x"/>
                                          </p:val>
                                        </p:tav>
                                      </p:tavLst>
                                    </p:anim>
                                    <p:anim calcmode="lin" valueType="num">
                                      <p:cBhvr>
                                        <p:cTn id="99" dur="1000" fill="hold"/>
                                        <p:tgtEl>
                                          <p:spTgt spid="6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9"/>
                                        </p:tgtEl>
                                        <p:attrNameLst>
                                          <p:attrName>style.visibility</p:attrName>
                                        </p:attrNameLst>
                                      </p:cBhvr>
                                      <p:to>
                                        <p:strVal val="visible"/>
                                      </p:to>
                                    </p:set>
                                    <p:animEffect transition="in" filter="fade">
                                      <p:cBhvr>
                                        <p:cTn id="102" dur="1000"/>
                                        <p:tgtEl>
                                          <p:spTgt spid="69"/>
                                        </p:tgtEl>
                                      </p:cBhvr>
                                    </p:animEffect>
                                    <p:anim calcmode="lin" valueType="num">
                                      <p:cBhvr>
                                        <p:cTn id="103" dur="1000" fill="hold"/>
                                        <p:tgtEl>
                                          <p:spTgt spid="69"/>
                                        </p:tgtEl>
                                        <p:attrNameLst>
                                          <p:attrName>ppt_x</p:attrName>
                                        </p:attrNameLst>
                                      </p:cBhvr>
                                      <p:tavLst>
                                        <p:tav tm="0">
                                          <p:val>
                                            <p:strVal val="#ppt_x"/>
                                          </p:val>
                                        </p:tav>
                                        <p:tav tm="100000">
                                          <p:val>
                                            <p:strVal val="#ppt_x"/>
                                          </p:val>
                                        </p:tav>
                                      </p:tavLst>
                                    </p:anim>
                                    <p:anim calcmode="lin" valueType="num">
                                      <p:cBhvr>
                                        <p:cTn id="104" dur="1000" fill="hold"/>
                                        <p:tgtEl>
                                          <p:spTgt spid="6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1000"/>
                                        <p:tgtEl>
                                          <p:spTgt spid="70"/>
                                        </p:tgtEl>
                                      </p:cBhvr>
                                    </p:animEffect>
                                    <p:anim calcmode="lin" valueType="num">
                                      <p:cBhvr>
                                        <p:cTn id="108" dur="1000" fill="hold"/>
                                        <p:tgtEl>
                                          <p:spTgt spid="70"/>
                                        </p:tgtEl>
                                        <p:attrNameLst>
                                          <p:attrName>ppt_x</p:attrName>
                                        </p:attrNameLst>
                                      </p:cBhvr>
                                      <p:tavLst>
                                        <p:tav tm="0">
                                          <p:val>
                                            <p:strVal val="#ppt_x"/>
                                          </p:val>
                                        </p:tav>
                                        <p:tav tm="100000">
                                          <p:val>
                                            <p:strVal val="#ppt_x"/>
                                          </p:val>
                                        </p:tav>
                                      </p:tavLst>
                                    </p:anim>
                                    <p:anim calcmode="lin" valueType="num">
                                      <p:cBhvr>
                                        <p:cTn id="109" dur="1000" fill="hold"/>
                                        <p:tgtEl>
                                          <p:spTgt spid="70"/>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72"/>
                                        </p:tgtEl>
                                        <p:attrNameLst>
                                          <p:attrName>style.visibility</p:attrName>
                                        </p:attrNameLst>
                                      </p:cBhvr>
                                      <p:to>
                                        <p:strVal val="visible"/>
                                      </p:to>
                                    </p:set>
                                    <p:animEffect transition="in" filter="fade">
                                      <p:cBhvr>
                                        <p:cTn id="112" dur="1000"/>
                                        <p:tgtEl>
                                          <p:spTgt spid="72"/>
                                        </p:tgtEl>
                                      </p:cBhvr>
                                    </p:animEffect>
                                    <p:anim calcmode="lin" valueType="num">
                                      <p:cBhvr>
                                        <p:cTn id="113" dur="1000" fill="hold"/>
                                        <p:tgtEl>
                                          <p:spTgt spid="72"/>
                                        </p:tgtEl>
                                        <p:attrNameLst>
                                          <p:attrName>ppt_x</p:attrName>
                                        </p:attrNameLst>
                                      </p:cBhvr>
                                      <p:tavLst>
                                        <p:tav tm="0">
                                          <p:val>
                                            <p:strVal val="#ppt_x"/>
                                          </p:val>
                                        </p:tav>
                                        <p:tav tm="100000">
                                          <p:val>
                                            <p:strVal val="#ppt_x"/>
                                          </p:val>
                                        </p:tav>
                                      </p:tavLst>
                                    </p:anim>
                                    <p:anim calcmode="lin" valueType="num">
                                      <p:cBhvr>
                                        <p:cTn id="114" dur="1000" fill="hold"/>
                                        <p:tgtEl>
                                          <p:spTgt spid="72"/>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fade">
                                      <p:cBhvr>
                                        <p:cTn id="117" dur="1000"/>
                                        <p:tgtEl>
                                          <p:spTgt spid="82"/>
                                        </p:tgtEl>
                                      </p:cBhvr>
                                    </p:animEffect>
                                    <p:anim calcmode="lin" valueType="num">
                                      <p:cBhvr>
                                        <p:cTn id="118" dur="1000" fill="hold"/>
                                        <p:tgtEl>
                                          <p:spTgt spid="82"/>
                                        </p:tgtEl>
                                        <p:attrNameLst>
                                          <p:attrName>ppt_x</p:attrName>
                                        </p:attrNameLst>
                                      </p:cBhvr>
                                      <p:tavLst>
                                        <p:tav tm="0">
                                          <p:val>
                                            <p:strVal val="#ppt_x"/>
                                          </p:val>
                                        </p:tav>
                                        <p:tav tm="100000">
                                          <p:val>
                                            <p:strVal val="#ppt_x"/>
                                          </p:val>
                                        </p:tav>
                                      </p:tavLst>
                                    </p:anim>
                                    <p:anim calcmode="lin" valueType="num">
                                      <p:cBhvr>
                                        <p:cTn id="119" dur="1000" fill="hold"/>
                                        <p:tgtEl>
                                          <p:spTgt spid="82"/>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0"/>
                                        <p:tgtEl>
                                          <p:spTgt spid="94"/>
                                        </p:tgtEl>
                                      </p:cBhvr>
                                    </p:animEffect>
                                    <p:anim calcmode="lin" valueType="num">
                                      <p:cBhvr>
                                        <p:cTn id="123" dur="1000" fill="hold"/>
                                        <p:tgtEl>
                                          <p:spTgt spid="94"/>
                                        </p:tgtEl>
                                        <p:attrNameLst>
                                          <p:attrName>ppt_x</p:attrName>
                                        </p:attrNameLst>
                                      </p:cBhvr>
                                      <p:tavLst>
                                        <p:tav tm="0">
                                          <p:val>
                                            <p:strVal val="#ppt_x"/>
                                          </p:val>
                                        </p:tav>
                                        <p:tav tm="100000">
                                          <p:val>
                                            <p:strVal val="#ppt_x"/>
                                          </p:val>
                                        </p:tav>
                                      </p:tavLst>
                                    </p:anim>
                                    <p:anim calcmode="lin" valueType="num">
                                      <p:cBhvr>
                                        <p:cTn id="124" dur="1000" fill="hold"/>
                                        <p:tgtEl>
                                          <p:spTgt spid="94"/>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fade">
                                      <p:cBhvr>
                                        <p:cTn id="127" dur="1000"/>
                                        <p:tgtEl>
                                          <p:spTgt spid="102"/>
                                        </p:tgtEl>
                                      </p:cBhvr>
                                    </p:animEffect>
                                    <p:anim calcmode="lin" valueType="num">
                                      <p:cBhvr>
                                        <p:cTn id="128" dur="1000" fill="hold"/>
                                        <p:tgtEl>
                                          <p:spTgt spid="102"/>
                                        </p:tgtEl>
                                        <p:attrNameLst>
                                          <p:attrName>ppt_x</p:attrName>
                                        </p:attrNameLst>
                                      </p:cBhvr>
                                      <p:tavLst>
                                        <p:tav tm="0">
                                          <p:val>
                                            <p:strVal val="#ppt_x"/>
                                          </p:val>
                                        </p:tav>
                                        <p:tav tm="100000">
                                          <p:val>
                                            <p:strVal val="#ppt_x"/>
                                          </p:val>
                                        </p:tav>
                                      </p:tavLst>
                                    </p:anim>
                                    <p:anim calcmode="lin" valueType="num">
                                      <p:cBhvr>
                                        <p:cTn id="129" dur="1000" fill="hold"/>
                                        <p:tgtEl>
                                          <p:spTgt spid="10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05"/>
                                        </p:tgtEl>
                                        <p:attrNameLst>
                                          <p:attrName>style.visibility</p:attrName>
                                        </p:attrNameLst>
                                      </p:cBhvr>
                                      <p:to>
                                        <p:strVal val="visible"/>
                                      </p:to>
                                    </p:set>
                                    <p:animEffect transition="in" filter="fade">
                                      <p:cBhvr>
                                        <p:cTn id="132" dur="1000"/>
                                        <p:tgtEl>
                                          <p:spTgt spid="105"/>
                                        </p:tgtEl>
                                      </p:cBhvr>
                                    </p:animEffect>
                                    <p:anim calcmode="lin" valueType="num">
                                      <p:cBhvr>
                                        <p:cTn id="133" dur="1000" fill="hold"/>
                                        <p:tgtEl>
                                          <p:spTgt spid="105"/>
                                        </p:tgtEl>
                                        <p:attrNameLst>
                                          <p:attrName>ppt_x</p:attrName>
                                        </p:attrNameLst>
                                      </p:cBhvr>
                                      <p:tavLst>
                                        <p:tav tm="0">
                                          <p:val>
                                            <p:strVal val="#ppt_x"/>
                                          </p:val>
                                        </p:tav>
                                        <p:tav tm="100000">
                                          <p:val>
                                            <p:strVal val="#ppt_x"/>
                                          </p:val>
                                        </p:tav>
                                      </p:tavLst>
                                    </p:anim>
                                    <p:anim calcmode="lin" valueType="num">
                                      <p:cBhvr>
                                        <p:cTn id="134" dur="1000" fill="hold"/>
                                        <p:tgtEl>
                                          <p:spTgt spid="105"/>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fade">
                                      <p:cBhvr>
                                        <p:cTn id="137" dur="1000"/>
                                        <p:tgtEl>
                                          <p:spTgt spid="106"/>
                                        </p:tgtEl>
                                      </p:cBhvr>
                                    </p:animEffect>
                                    <p:anim calcmode="lin" valueType="num">
                                      <p:cBhvr>
                                        <p:cTn id="138" dur="1000" fill="hold"/>
                                        <p:tgtEl>
                                          <p:spTgt spid="106"/>
                                        </p:tgtEl>
                                        <p:attrNameLst>
                                          <p:attrName>ppt_x</p:attrName>
                                        </p:attrNameLst>
                                      </p:cBhvr>
                                      <p:tavLst>
                                        <p:tav tm="0">
                                          <p:val>
                                            <p:strVal val="#ppt_x"/>
                                          </p:val>
                                        </p:tav>
                                        <p:tav tm="100000">
                                          <p:val>
                                            <p:strVal val="#ppt_x"/>
                                          </p:val>
                                        </p:tav>
                                      </p:tavLst>
                                    </p:anim>
                                    <p:anim calcmode="lin" valueType="num">
                                      <p:cBhvr>
                                        <p:cTn id="139" dur="1000" fill="hold"/>
                                        <p:tgtEl>
                                          <p:spTgt spid="106"/>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108"/>
                                        </p:tgtEl>
                                        <p:attrNameLst>
                                          <p:attrName>style.visibility</p:attrName>
                                        </p:attrNameLst>
                                      </p:cBhvr>
                                      <p:to>
                                        <p:strVal val="visible"/>
                                      </p:to>
                                    </p:set>
                                    <p:animEffect transition="in" filter="fade">
                                      <p:cBhvr>
                                        <p:cTn id="142" dur="1000"/>
                                        <p:tgtEl>
                                          <p:spTgt spid="108"/>
                                        </p:tgtEl>
                                      </p:cBhvr>
                                    </p:animEffect>
                                    <p:anim calcmode="lin" valueType="num">
                                      <p:cBhvr>
                                        <p:cTn id="143" dur="1000" fill="hold"/>
                                        <p:tgtEl>
                                          <p:spTgt spid="108"/>
                                        </p:tgtEl>
                                        <p:attrNameLst>
                                          <p:attrName>ppt_x</p:attrName>
                                        </p:attrNameLst>
                                      </p:cBhvr>
                                      <p:tavLst>
                                        <p:tav tm="0">
                                          <p:val>
                                            <p:strVal val="#ppt_x"/>
                                          </p:val>
                                        </p:tav>
                                        <p:tav tm="100000">
                                          <p:val>
                                            <p:strVal val="#ppt_x"/>
                                          </p:val>
                                        </p:tav>
                                      </p:tavLst>
                                    </p:anim>
                                    <p:anim calcmode="lin" valueType="num">
                                      <p:cBhvr>
                                        <p:cTn id="144" dur="1000" fill="hold"/>
                                        <p:tgtEl>
                                          <p:spTgt spid="10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114"/>
                                        </p:tgtEl>
                                        <p:attrNameLst>
                                          <p:attrName>style.visibility</p:attrName>
                                        </p:attrNameLst>
                                      </p:cBhvr>
                                      <p:to>
                                        <p:strVal val="visible"/>
                                      </p:to>
                                    </p:set>
                                    <p:animEffect transition="in" filter="fade">
                                      <p:cBhvr>
                                        <p:cTn id="147" dur="1000"/>
                                        <p:tgtEl>
                                          <p:spTgt spid="114"/>
                                        </p:tgtEl>
                                      </p:cBhvr>
                                    </p:animEffect>
                                    <p:anim calcmode="lin" valueType="num">
                                      <p:cBhvr>
                                        <p:cTn id="148" dur="1000" fill="hold"/>
                                        <p:tgtEl>
                                          <p:spTgt spid="114"/>
                                        </p:tgtEl>
                                        <p:attrNameLst>
                                          <p:attrName>ppt_x</p:attrName>
                                        </p:attrNameLst>
                                      </p:cBhvr>
                                      <p:tavLst>
                                        <p:tav tm="0">
                                          <p:val>
                                            <p:strVal val="#ppt_x"/>
                                          </p:val>
                                        </p:tav>
                                        <p:tav tm="100000">
                                          <p:val>
                                            <p:strVal val="#ppt_x"/>
                                          </p:val>
                                        </p:tav>
                                      </p:tavLst>
                                    </p:anim>
                                    <p:anim calcmode="lin" valueType="num">
                                      <p:cBhvr>
                                        <p:cTn id="149" dur="1000" fill="hold"/>
                                        <p:tgtEl>
                                          <p:spTgt spid="114"/>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120"/>
                                        </p:tgtEl>
                                        <p:attrNameLst>
                                          <p:attrName>style.visibility</p:attrName>
                                        </p:attrNameLst>
                                      </p:cBhvr>
                                      <p:to>
                                        <p:strVal val="visible"/>
                                      </p:to>
                                    </p:set>
                                    <p:animEffect transition="in" filter="fade">
                                      <p:cBhvr>
                                        <p:cTn id="152" dur="1000"/>
                                        <p:tgtEl>
                                          <p:spTgt spid="120"/>
                                        </p:tgtEl>
                                      </p:cBhvr>
                                    </p:animEffect>
                                    <p:anim calcmode="lin" valueType="num">
                                      <p:cBhvr>
                                        <p:cTn id="153" dur="1000" fill="hold"/>
                                        <p:tgtEl>
                                          <p:spTgt spid="120"/>
                                        </p:tgtEl>
                                        <p:attrNameLst>
                                          <p:attrName>ppt_x</p:attrName>
                                        </p:attrNameLst>
                                      </p:cBhvr>
                                      <p:tavLst>
                                        <p:tav tm="0">
                                          <p:val>
                                            <p:strVal val="#ppt_x"/>
                                          </p:val>
                                        </p:tav>
                                        <p:tav tm="100000">
                                          <p:val>
                                            <p:strVal val="#ppt_x"/>
                                          </p:val>
                                        </p:tav>
                                      </p:tavLst>
                                    </p:anim>
                                    <p:anim calcmode="lin" valueType="num">
                                      <p:cBhvr>
                                        <p:cTn id="154" dur="1000" fill="hold"/>
                                        <p:tgtEl>
                                          <p:spTgt spid="120"/>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121"/>
                                        </p:tgtEl>
                                        <p:attrNameLst>
                                          <p:attrName>style.visibility</p:attrName>
                                        </p:attrNameLst>
                                      </p:cBhvr>
                                      <p:to>
                                        <p:strVal val="visible"/>
                                      </p:to>
                                    </p:set>
                                    <p:animEffect transition="in" filter="fade">
                                      <p:cBhvr>
                                        <p:cTn id="157" dur="1000"/>
                                        <p:tgtEl>
                                          <p:spTgt spid="121"/>
                                        </p:tgtEl>
                                      </p:cBhvr>
                                    </p:animEffect>
                                    <p:anim calcmode="lin" valueType="num">
                                      <p:cBhvr>
                                        <p:cTn id="158" dur="1000" fill="hold"/>
                                        <p:tgtEl>
                                          <p:spTgt spid="121"/>
                                        </p:tgtEl>
                                        <p:attrNameLst>
                                          <p:attrName>ppt_x</p:attrName>
                                        </p:attrNameLst>
                                      </p:cBhvr>
                                      <p:tavLst>
                                        <p:tav tm="0">
                                          <p:val>
                                            <p:strVal val="#ppt_x"/>
                                          </p:val>
                                        </p:tav>
                                        <p:tav tm="100000">
                                          <p:val>
                                            <p:strVal val="#ppt_x"/>
                                          </p:val>
                                        </p:tav>
                                      </p:tavLst>
                                    </p:anim>
                                    <p:anim calcmode="lin" valueType="num">
                                      <p:cBhvr>
                                        <p:cTn id="159" dur="1000" fill="hold"/>
                                        <p:tgtEl>
                                          <p:spTgt spid="121"/>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122"/>
                                        </p:tgtEl>
                                        <p:attrNameLst>
                                          <p:attrName>style.visibility</p:attrName>
                                        </p:attrNameLst>
                                      </p:cBhvr>
                                      <p:to>
                                        <p:strVal val="visible"/>
                                      </p:to>
                                    </p:set>
                                    <p:animEffect transition="in" filter="fade">
                                      <p:cBhvr>
                                        <p:cTn id="162" dur="1000"/>
                                        <p:tgtEl>
                                          <p:spTgt spid="122"/>
                                        </p:tgtEl>
                                      </p:cBhvr>
                                    </p:animEffect>
                                    <p:anim calcmode="lin" valueType="num">
                                      <p:cBhvr>
                                        <p:cTn id="163" dur="1000" fill="hold"/>
                                        <p:tgtEl>
                                          <p:spTgt spid="122"/>
                                        </p:tgtEl>
                                        <p:attrNameLst>
                                          <p:attrName>ppt_x</p:attrName>
                                        </p:attrNameLst>
                                      </p:cBhvr>
                                      <p:tavLst>
                                        <p:tav tm="0">
                                          <p:val>
                                            <p:strVal val="#ppt_x"/>
                                          </p:val>
                                        </p:tav>
                                        <p:tav tm="100000">
                                          <p:val>
                                            <p:strVal val="#ppt_x"/>
                                          </p:val>
                                        </p:tav>
                                      </p:tavLst>
                                    </p:anim>
                                    <p:anim calcmode="lin" valueType="num">
                                      <p:cBhvr>
                                        <p:cTn id="164" dur="1000" fill="hold"/>
                                        <p:tgtEl>
                                          <p:spTgt spid="122"/>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123"/>
                                        </p:tgtEl>
                                        <p:attrNameLst>
                                          <p:attrName>style.visibility</p:attrName>
                                        </p:attrNameLst>
                                      </p:cBhvr>
                                      <p:to>
                                        <p:strVal val="visible"/>
                                      </p:to>
                                    </p:set>
                                    <p:animEffect transition="in" filter="fade">
                                      <p:cBhvr>
                                        <p:cTn id="167" dur="1000"/>
                                        <p:tgtEl>
                                          <p:spTgt spid="123"/>
                                        </p:tgtEl>
                                      </p:cBhvr>
                                    </p:animEffect>
                                    <p:anim calcmode="lin" valueType="num">
                                      <p:cBhvr>
                                        <p:cTn id="168" dur="1000" fill="hold"/>
                                        <p:tgtEl>
                                          <p:spTgt spid="123"/>
                                        </p:tgtEl>
                                        <p:attrNameLst>
                                          <p:attrName>ppt_x</p:attrName>
                                        </p:attrNameLst>
                                      </p:cBhvr>
                                      <p:tavLst>
                                        <p:tav tm="0">
                                          <p:val>
                                            <p:strVal val="#ppt_x"/>
                                          </p:val>
                                        </p:tav>
                                        <p:tav tm="100000">
                                          <p:val>
                                            <p:strVal val="#ppt_x"/>
                                          </p:val>
                                        </p:tav>
                                      </p:tavLst>
                                    </p:anim>
                                    <p:anim calcmode="lin" valueType="num">
                                      <p:cBhvr>
                                        <p:cTn id="169" dur="1000" fill="hold"/>
                                        <p:tgtEl>
                                          <p:spTgt spid="123"/>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128"/>
                                        </p:tgtEl>
                                        <p:attrNameLst>
                                          <p:attrName>style.visibility</p:attrName>
                                        </p:attrNameLst>
                                      </p:cBhvr>
                                      <p:to>
                                        <p:strVal val="visible"/>
                                      </p:to>
                                    </p:set>
                                    <p:animEffect transition="in" filter="fade">
                                      <p:cBhvr>
                                        <p:cTn id="172" dur="1000"/>
                                        <p:tgtEl>
                                          <p:spTgt spid="128"/>
                                        </p:tgtEl>
                                      </p:cBhvr>
                                    </p:animEffect>
                                    <p:anim calcmode="lin" valueType="num">
                                      <p:cBhvr>
                                        <p:cTn id="173" dur="1000" fill="hold"/>
                                        <p:tgtEl>
                                          <p:spTgt spid="128"/>
                                        </p:tgtEl>
                                        <p:attrNameLst>
                                          <p:attrName>ppt_x</p:attrName>
                                        </p:attrNameLst>
                                      </p:cBhvr>
                                      <p:tavLst>
                                        <p:tav tm="0">
                                          <p:val>
                                            <p:strVal val="#ppt_x"/>
                                          </p:val>
                                        </p:tav>
                                        <p:tav tm="100000">
                                          <p:val>
                                            <p:strVal val="#ppt_x"/>
                                          </p:val>
                                        </p:tav>
                                      </p:tavLst>
                                    </p:anim>
                                    <p:anim calcmode="lin" valueType="num">
                                      <p:cBhvr>
                                        <p:cTn id="174" dur="1000" fill="hold"/>
                                        <p:tgtEl>
                                          <p:spTgt spid="128"/>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129"/>
                                        </p:tgtEl>
                                        <p:attrNameLst>
                                          <p:attrName>style.visibility</p:attrName>
                                        </p:attrNameLst>
                                      </p:cBhvr>
                                      <p:to>
                                        <p:strVal val="visible"/>
                                      </p:to>
                                    </p:set>
                                    <p:animEffect transition="in" filter="fade">
                                      <p:cBhvr>
                                        <p:cTn id="177" dur="1000"/>
                                        <p:tgtEl>
                                          <p:spTgt spid="129"/>
                                        </p:tgtEl>
                                      </p:cBhvr>
                                    </p:animEffect>
                                    <p:anim calcmode="lin" valueType="num">
                                      <p:cBhvr>
                                        <p:cTn id="178" dur="1000" fill="hold"/>
                                        <p:tgtEl>
                                          <p:spTgt spid="129"/>
                                        </p:tgtEl>
                                        <p:attrNameLst>
                                          <p:attrName>ppt_x</p:attrName>
                                        </p:attrNameLst>
                                      </p:cBhvr>
                                      <p:tavLst>
                                        <p:tav tm="0">
                                          <p:val>
                                            <p:strVal val="#ppt_x"/>
                                          </p:val>
                                        </p:tav>
                                        <p:tav tm="100000">
                                          <p:val>
                                            <p:strVal val="#ppt_x"/>
                                          </p:val>
                                        </p:tav>
                                      </p:tavLst>
                                    </p:anim>
                                    <p:anim calcmode="lin" valueType="num">
                                      <p:cBhvr>
                                        <p:cTn id="179" dur="1000" fill="hold"/>
                                        <p:tgtEl>
                                          <p:spTgt spid="129"/>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18"/>
                                        </p:tgtEl>
                                        <p:attrNameLst>
                                          <p:attrName>style.visibility</p:attrName>
                                        </p:attrNameLst>
                                      </p:cBhvr>
                                      <p:to>
                                        <p:strVal val="visible"/>
                                      </p:to>
                                    </p:set>
                                    <p:animEffect transition="in" filter="fade">
                                      <p:cBhvr>
                                        <p:cTn id="182" dur="1000"/>
                                        <p:tgtEl>
                                          <p:spTgt spid="18"/>
                                        </p:tgtEl>
                                      </p:cBhvr>
                                    </p:animEffect>
                                    <p:anim calcmode="lin" valueType="num">
                                      <p:cBhvr>
                                        <p:cTn id="183" dur="1000" fill="hold"/>
                                        <p:tgtEl>
                                          <p:spTgt spid="18"/>
                                        </p:tgtEl>
                                        <p:attrNameLst>
                                          <p:attrName>ppt_x</p:attrName>
                                        </p:attrNameLst>
                                      </p:cBhvr>
                                      <p:tavLst>
                                        <p:tav tm="0">
                                          <p:val>
                                            <p:strVal val="#ppt_x"/>
                                          </p:val>
                                        </p:tav>
                                        <p:tav tm="100000">
                                          <p:val>
                                            <p:strVal val="#ppt_x"/>
                                          </p:val>
                                        </p:tav>
                                      </p:tavLst>
                                    </p:anim>
                                    <p:anim calcmode="lin" valueType="num">
                                      <p:cBhvr>
                                        <p:cTn id="184" dur="1000" fill="hold"/>
                                        <p:tgtEl>
                                          <p:spTgt spid="18"/>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19"/>
                                        </p:tgtEl>
                                        <p:attrNameLst>
                                          <p:attrName>style.visibility</p:attrName>
                                        </p:attrNameLst>
                                      </p:cBhvr>
                                      <p:to>
                                        <p:strVal val="visible"/>
                                      </p:to>
                                    </p:set>
                                    <p:animEffect transition="in" filter="fade">
                                      <p:cBhvr>
                                        <p:cTn id="187" dur="1000"/>
                                        <p:tgtEl>
                                          <p:spTgt spid="19"/>
                                        </p:tgtEl>
                                      </p:cBhvr>
                                    </p:animEffect>
                                    <p:anim calcmode="lin" valueType="num">
                                      <p:cBhvr>
                                        <p:cTn id="188" dur="1000" fill="hold"/>
                                        <p:tgtEl>
                                          <p:spTgt spid="19"/>
                                        </p:tgtEl>
                                        <p:attrNameLst>
                                          <p:attrName>ppt_x</p:attrName>
                                        </p:attrNameLst>
                                      </p:cBhvr>
                                      <p:tavLst>
                                        <p:tav tm="0">
                                          <p:val>
                                            <p:strVal val="#ppt_x"/>
                                          </p:val>
                                        </p:tav>
                                        <p:tav tm="100000">
                                          <p:val>
                                            <p:strVal val="#ppt_x"/>
                                          </p:val>
                                        </p:tav>
                                      </p:tavLst>
                                    </p:anim>
                                    <p:anim calcmode="lin" valueType="num">
                                      <p:cBhvr>
                                        <p:cTn id="189" dur="1000" fill="hold"/>
                                        <p:tgtEl>
                                          <p:spTgt spid="1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49"/>
                                        </p:tgtEl>
                                        <p:attrNameLst>
                                          <p:attrName>style.visibility</p:attrName>
                                        </p:attrNameLst>
                                      </p:cBhvr>
                                      <p:to>
                                        <p:strVal val="visible"/>
                                      </p:to>
                                    </p:set>
                                    <p:animEffect transition="in" filter="fade">
                                      <p:cBhvr>
                                        <p:cTn id="192" dur="1000"/>
                                        <p:tgtEl>
                                          <p:spTgt spid="49"/>
                                        </p:tgtEl>
                                      </p:cBhvr>
                                    </p:animEffect>
                                    <p:anim calcmode="lin" valueType="num">
                                      <p:cBhvr>
                                        <p:cTn id="193" dur="1000" fill="hold"/>
                                        <p:tgtEl>
                                          <p:spTgt spid="49"/>
                                        </p:tgtEl>
                                        <p:attrNameLst>
                                          <p:attrName>ppt_x</p:attrName>
                                        </p:attrNameLst>
                                      </p:cBhvr>
                                      <p:tavLst>
                                        <p:tav tm="0">
                                          <p:val>
                                            <p:strVal val="#ppt_x"/>
                                          </p:val>
                                        </p:tav>
                                        <p:tav tm="100000">
                                          <p:val>
                                            <p:strVal val="#ppt_x"/>
                                          </p:val>
                                        </p:tav>
                                      </p:tavLst>
                                    </p:anim>
                                    <p:anim calcmode="lin" valueType="num">
                                      <p:cBhvr>
                                        <p:cTn id="194" dur="1000" fill="hold"/>
                                        <p:tgtEl>
                                          <p:spTgt spid="49"/>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52"/>
                                        </p:tgtEl>
                                        <p:attrNameLst>
                                          <p:attrName>style.visibility</p:attrName>
                                        </p:attrNameLst>
                                      </p:cBhvr>
                                      <p:to>
                                        <p:strVal val="visible"/>
                                      </p:to>
                                    </p:set>
                                    <p:animEffect transition="in" filter="fade">
                                      <p:cBhvr>
                                        <p:cTn id="197" dur="1000"/>
                                        <p:tgtEl>
                                          <p:spTgt spid="52"/>
                                        </p:tgtEl>
                                      </p:cBhvr>
                                    </p:animEffect>
                                    <p:anim calcmode="lin" valueType="num">
                                      <p:cBhvr>
                                        <p:cTn id="198" dur="1000" fill="hold"/>
                                        <p:tgtEl>
                                          <p:spTgt spid="52"/>
                                        </p:tgtEl>
                                        <p:attrNameLst>
                                          <p:attrName>ppt_x</p:attrName>
                                        </p:attrNameLst>
                                      </p:cBhvr>
                                      <p:tavLst>
                                        <p:tav tm="0">
                                          <p:val>
                                            <p:strVal val="#ppt_x"/>
                                          </p:val>
                                        </p:tav>
                                        <p:tav tm="100000">
                                          <p:val>
                                            <p:strVal val="#ppt_x"/>
                                          </p:val>
                                        </p:tav>
                                      </p:tavLst>
                                    </p:anim>
                                    <p:anim calcmode="lin" valueType="num">
                                      <p:cBhvr>
                                        <p:cTn id="199" dur="1000" fill="hold"/>
                                        <p:tgtEl>
                                          <p:spTgt spid="52"/>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60"/>
                                        </p:tgtEl>
                                        <p:attrNameLst>
                                          <p:attrName>style.visibility</p:attrName>
                                        </p:attrNameLst>
                                      </p:cBhvr>
                                      <p:to>
                                        <p:strVal val="visible"/>
                                      </p:to>
                                    </p:set>
                                    <p:animEffect transition="in" filter="fade">
                                      <p:cBhvr>
                                        <p:cTn id="202" dur="1000"/>
                                        <p:tgtEl>
                                          <p:spTgt spid="60"/>
                                        </p:tgtEl>
                                      </p:cBhvr>
                                    </p:animEffect>
                                    <p:anim calcmode="lin" valueType="num">
                                      <p:cBhvr>
                                        <p:cTn id="203" dur="1000" fill="hold"/>
                                        <p:tgtEl>
                                          <p:spTgt spid="60"/>
                                        </p:tgtEl>
                                        <p:attrNameLst>
                                          <p:attrName>ppt_x</p:attrName>
                                        </p:attrNameLst>
                                      </p:cBhvr>
                                      <p:tavLst>
                                        <p:tav tm="0">
                                          <p:val>
                                            <p:strVal val="#ppt_x"/>
                                          </p:val>
                                        </p:tav>
                                        <p:tav tm="100000">
                                          <p:val>
                                            <p:strVal val="#ppt_x"/>
                                          </p:val>
                                        </p:tav>
                                      </p:tavLst>
                                    </p:anim>
                                    <p:anim calcmode="lin" valueType="num">
                                      <p:cBhvr>
                                        <p:cTn id="204" dur="1000" fill="hold"/>
                                        <p:tgtEl>
                                          <p:spTgt spid="60"/>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57"/>
                                        </p:tgtEl>
                                        <p:attrNameLst>
                                          <p:attrName>style.visibility</p:attrName>
                                        </p:attrNameLst>
                                      </p:cBhvr>
                                      <p:to>
                                        <p:strVal val="visible"/>
                                      </p:to>
                                    </p:set>
                                    <p:animEffect transition="in" filter="fade">
                                      <p:cBhvr>
                                        <p:cTn id="207" dur="1000"/>
                                        <p:tgtEl>
                                          <p:spTgt spid="57"/>
                                        </p:tgtEl>
                                      </p:cBhvr>
                                    </p:animEffect>
                                    <p:anim calcmode="lin" valueType="num">
                                      <p:cBhvr>
                                        <p:cTn id="208" dur="1000" fill="hold"/>
                                        <p:tgtEl>
                                          <p:spTgt spid="57"/>
                                        </p:tgtEl>
                                        <p:attrNameLst>
                                          <p:attrName>ppt_x</p:attrName>
                                        </p:attrNameLst>
                                      </p:cBhvr>
                                      <p:tavLst>
                                        <p:tav tm="0">
                                          <p:val>
                                            <p:strVal val="#ppt_x"/>
                                          </p:val>
                                        </p:tav>
                                        <p:tav tm="100000">
                                          <p:val>
                                            <p:strVal val="#ppt_x"/>
                                          </p:val>
                                        </p:tav>
                                      </p:tavLst>
                                    </p:anim>
                                    <p:anim calcmode="lin" valueType="num">
                                      <p:cBhvr>
                                        <p:cTn id="209" dur="1000" fill="hold"/>
                                        <p:tgtEl>
                                          <p:spTgt spid="57"/>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0"/>
                                  </p:stCondLst>
                                  <p:childTnLst>
                                    <p:set>
                                      <p:cBhvr>
                                        <p:cTn id="211" dur="1" fill="hold">
                                          <p:stCondLst>
                                            <p:cond delay="0"/>
                                          </p:stCondLst>
                                        </p:cTn>
                                        <p:tgtEl>
                                          <p:spTgt spid="11"/>
                                        </p:tgtEl>
                                        <p:attrNameLst>
                                          <p:attrName>style.visibility</p:attrName>
                                        </p:attrNameLst>
                                      </p:cBhvr>
                                      <p:to>
                                        <p:strVal val="visible"/>
                                      </p:to>
                                    </p:set>
                                    <p:animEffect transition="in" filter="fade">
                                      <p:cBhvr>
                                        <p:cTn id="212" dur="1000"/>
                                        <p:tgtEl>
                                          <p:spTgt spid="11"/>
                                        </p:tgtEl>
                                      </p:cBhvr>
                                    </p:animEffect>
                                    <p:anim calcmode="lin" valueType="num">
                                      <p:cBhvr>
                                        <p:cTn id="213" dur="1000" fill="hold"/>
                                        <p:tgtEl>
                                          <p:spTgt spid="11"/>
                                        </p:tgtEl>
                                        <p:attrNameLst>
                                          <p:attrName>ppt_x</p:attrName>
                                        </p:attrNameLst>
                                      </p:cBhvr>
                                      <p:tavLst>
                                        <p:tav tm="0">
                                          <p:val>
                                            <p:strVal val="#ppt_x"/>
                                          </p:val>
                                        </p:tav>
                                        <p:tav tm="100000">
                                          <p:val>
                                            <p:strVal val="#ppt_x"/>
                                          </p:val>
                                        </p:tav>
                                      </p:tavLst>
                                    </p:anim>
                                    <p:anim calcmode="lin" valueType="num">
                                      <p:cBhvr>
                                        <p:cTn id="214" dur="1000" fill="hold"/>
                                        <p:tgtEl>
                                          <p:spTgt spid="11"/>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14"/>
                                        </p:tgtEl>
                                        <p:attrNameLst>
                                          <p:attrName>style.visibility</p:attrName>
                                        </p:attrNameLst>
                                      </p:cBhvr>
                                      <p:to>
                                        <p:strVal val="visible"/>
                                      </p:to>
                                    </p:set>
                                    <p:animEffect transition="in" filter="fade">
                                      <p:cBhvr>
                                        <p:cTn id="217" dur="1000"/>
                                        <p:tgtEl>
                                          <p:spTgt spid="14"/>
                                        </p:tgtEl>
                                      </p:cBhvr>
                                    </p:animEffect>
                                    <p:anim calcmode="lin" valueType="num">
                                      <p:cBhvr>
                                        <p:cTn id="218" dur="1000" fill="hold"/>
                                        <p:tgtEl>
                                          <p:spTgt spid="14"/>
                                        </p:tgtEl>
                                        <p:attrNameLst>
                                          <p:attrName>ppt_x</p:attrName>
                                        </p:attrNameLst>
                                      </p:cBhvr>
                                      <p:tavLst>
                                        <p:tav tm="0">
                                          <p:val>
                                            <p:strVal val="#ppt_x"/>
                                          </p:val>
                                        </p:tav>
                                        <p:tav tm="100000">
                                          <p:val>
                                            <p:strVal val="#ppt_x"/>
                                          </p:val>
                                        </p:tav>
                                      </p:tavLst>
                                    </p:anim>
                                    <p:anim calcmode="lin" valueType="num">
                                      <p:cBhvr>
                                        <p:cTn id="219" dur="1000" fill="hold"/>
                                        <p:tgtEl>
                                          <p:spTgt spid="14"/>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0"/>
                                  </p:stCondLst>
                                  <p:childTnLst>
                                    <p:set>
                                      <p:cBhvr>
                                        <p:cTn id="221" dur="1" fill="hold">
                                          <p:stCondLst>
                                            <p:cond delay="0"/>
                                          </p:stCondLst>
                                        </p:cTn>
                                        <p:tgtEl>
                                          <p:spTgt spid="15"/>
                                        </p:tgtEl>
                                        <p:attrNameLst>
                                          <p:attrName>style.visibility</p:attrName>
                                        </p:attrNameLst>
                                      </p:cBhvr>
                                      <p:to>
                                        <p:strVal val="visible"/>
                                      </p:to>
                                    </p:set>
                                    <p:animEffect transition="in" filter="fade">
                                      <p:cBhvr>
                                        <p:cTn id="222" dur="1000"/>
                                        <p:tgtEl>
                                          <p:spTgt spid="15"/>
                                        </p:tgtEl>
                                      </p:cBhvr>
                                    </p:animEffect>
                                    <p:anim calcmode="lin" valueType="num">
                                      <p:cBhvr>
                                        <p:cTn id="223" dur="1000" fill="hold"/>
                                        <p:tgtEl>
                                          <p:spTgt spid="15"/>
                                        </p:tgtEl>
                                        <p:attrNameLst>
                                          <p:attrName>ppt_x</p:attrName>
                                        </p:attrNameLst>
                                      </p:cBhvr>
                                      <p:tavLst>
                                        <p:tav tm="0">
                                          <p:val>
                                            <p:strVal val="#ppt_x"/>
                                          </p:val>
                                        </p:tav>
                                        <p:tav tm="100000">
                                          <p:val>
                                            <p:strVal val="#ppt_x"/>
                                          </p:val>
                                        </p:tav>
                                      </p:tavLst>
                                    </p:anim>
                                    <p:anim calcmode="lin" valueType="num">
                                      <p:cBhvr>
                                        <p:cTn id="224" dur="1000" fill="hold"/>
                                        <p:tgtEl>
                                          <p:spTgt spid="15"/>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0"/>
                                  </p:stCondLst>
                                  <p:childTnLst>
                                    <p:set>
                                      <p:cBhvr>
                                        <p:cTn id="226" dur="1" fill="hold">
                                          <p:stCondLst>
                                            <p:cond delay="0"/>
                                          </p:stCondLst>
                                        </p:cTn>
                                        <p:tgtEl>
                                          <p:spTgt spid="17"/>
                                        </p:tgtEl>
                                        <p:attrNameLst>
                                          <p:attrName>style.visibility</p:attrName>
                                        </p:attrNameLst>
                                      </p:cBhvr>
                                      <p:to>
                                        <p:strVal val="visible"/>
                                      </p:to>
                                    </p:set>
                                    <p:animEffect transition="in" filter="fade">
                                      <p:cBhvr>
                                        <p:cTn id="227" dur="1000"/>
                                        <p:tgtEl>
                                          <p:spTgt spid="17"/>
                                        </p:tgtEl>
                                      </p:cBhvr>
                                    </p:animEffect>
                                    <p:anim calcmode="lin" valueType="num">
                                      <p:cBhvr>
                                        <p:cTn id="228" dur="1000" fill="hold"/>
                                        <p:tgtEl>
                                          <p:spTgt spid="17"/>
                                        </p:tgtEl>
                                        <p:attrNameLst>
                                          <p:attrName>ppt_x</p:attrName>
                                        </p:attrNameLst>
                                      </p:cBhvr>
                                      <p:tavLst>
                                        <p:tav tm="0">
                                          <p:val>
                                            <p:strVal val="#ppt_x"/>
                                          </p:val>
                                        </p:tav>
                                        <p:tav tm="100000">
                                          <p:val>
                                            <p:strVal val="#ppt_x"/>
                                          </p:val>
                                        </p:tav>
                                      </p:tavLst>
                                    </p:anim>
                                    <p:anim calcmode="lin" valueType="num">
                                      <p:cBhvr>
                                        <p:cTn id="2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42" presetClass="exit" presetSubtype="0" fill="hold" grpId="1" nodeType="clickEffect" nodePh="1">
                                  <p:stCondLst>
                                    <p:cond delay="0"/>
                                  </p:stCondLst>
                                  <p:endCondLst>
                                    <p:cond evt="begin" delay="0">
                                      <p:tn val="232"/>
                                    </p:cond>
                                  </p:endCondLst>
                                  <p:childTnLst>
                                    <p:animEffect transition="out" filter="fade">
                                      <p:cBhvr>
                                        <p:cTn id="233" dur="1000"/>
                                        <p:tgtEl>
                                          <p:spTgt spid="3">
                                            <p:txEl>
                                              <p:pRg st="0" end="0"/>
                                            </p:txEl>
                                          </p:spTgt>
                                        </p:tgtEl>
                                      </p:cBhvr>
                                    </p:animEffect>
                                    <p:anim calcmode="lin" valueType="num">
                                      <p:cBhvr>
                                        <p:cTn id="234" dur="1000"/>
                                        <p:tgtEl>
                                          <p:spTgt spid="3">
                                            <p:txEl>
                                              <p:pRg st="0" end="0"/>
                                            </p:txEl>
                                          </p:spTgt>
                                        </p:tgtEl>
                                        <p:attrNameLst>
                                          <p:attrName>ppt_x</p:attrName>
                                        </p:attrNameLst>
                                      </p:cBhvr>
                                      <p:tavLst>
                                        <p:tav tm="0">
                                          <p:val>
                                            <p:strVal val="ppt_x"/>
                                          </p:val>
                                        </p:tav>
                                        <p:tav tm="100000">
                                          <p:val>
                                            <p:strVal val="ppt_x"/>
                                          </p:val>
                                        </p:tav>
                                      </p:tavLst>
                                    </p:anim>
                                    <p:anim calcmode="lin" valueType="num">
                                      <p:cBhvr>
                                        <p:cTn id="235" dur="1000"/>
                                        <p:tgtEl>
                                          <p:spTgt spid="3">
                                            <p:txEl>
                                              <p:pRg st="0" end="0"/>
                                            </p:txEl>
                                          </p:spTgt>
                                        </p:tgtEl>
                                        <p:attrNameLst>
                                          <p:attrName>ppt_y</p:attrName>
                                        </p:attrNameLst>
                                      </p:cBhvr>
                                      <p:tavLst>
                                        <p:tav tm="0">
                                          <p:val>
                                            <p:strVal val="ppt_y"/>
                                          </p:val>
                                        </p:tav>
                                        <p:tav tm="100000">
                                          <p:val>
                                            <p:strVal val="ppt_y+.1"/>
                                          </p:val>
                                        </p:tav>
                                      </p:tavLst>
                                    </p:anim>
                                    <p:set>
                                      <p:cBhvr>
                                        <p:cTn id="236" dur="1" fill="hold">
                                          <p:stCondLst>
                                            <p:cond delay="999"/>
                                          </p:stCondLst>
                                        </p:cTn>
                                        <p:tgtEl>
                                          <p:spTgt spid="3">
                                            <p:txEl>
                                              <p:pRg st="0" end="0"/>
                                            </p:txEl>
                                          </p:spTgt>
                                        </p:tgtEl>
                                        <p:attrNameLst>
                                          <p:attrName>style.visibility</p:attrName>
                                        </p:attrNameLst>
                                      </p:cBhvr>
                                      <p:to>
                                        <p:strVal val="hidden"/>
                                      </p:to>
                                    </p:set>
                                  </p:childTnLst>
                                </p:cTn>
                              </p:par>
                              <p:par>
                                <p:cTn id="237" presetID="42" presetClass="exit" presetSubtype="0" fill="hold" grpId="1" nodeType="withEffect">
                                  <p:stCondLst>
                                    <p:cond delay="0"/>
                                  </p:stCondLst>
                                  <p:childTnLst>
                                    <p:animEffect transition="out" filter="fade">
                                      <p:cBhvr>
                                        <p:cTn id="238" dur="1000"/>
                                        <p:tgtEl>
                                          <p:spTgt spid="6"/>
                                        </p:tgtEl>
                                      </p:cBhvr>
                                    </p:animEffect>
                                    <p:anim calcmode="lin" valueType="num">
                                      <p:cBhvr>
                                        <p:cTn id="239" dur="1000"/>
                                        <p:tgtEl>
                                          <p:spTgt spid="6"/>
                                        </p:tgtEl>
                                        <p:attrNameLst>
                                          <p:attrName>ppt_x</p:attrName>
                                        </p:attrNameLst>
                                      </p:cBhvr>
                                      <p:tavLst>
                                        <p:tav tm="0">
                                          <p:val>
                                            <p:strVal val="ppt_x"/>
                                          </p:val>
                                        </p:tav>
                                        <p:tav tm="100000">
                                          <p:val>
                                            <p:strVal val="ppt_x"/>
                                          </p:val>
                                        </p:tav>
                                      </p:tavLst>
                                    </p:anim>
                                    <p:anim calcmode="lin" valueType="num">
                                      <p:cBhvr>
                                        <p:cTn id="240" dur="1000"/>
                                        <p:tgtEl>
                                          <p:spTgt spid="6"/>
                                        </p:tgtEl>
                                        <p:attrNameLst>
                                          <p:attrName>ppt_y</p:attrName>
                                        </p:attrNameLst>
                                      </p:cBhvr>
                                      <p:tavLst>
                                        <p:tav tm="0">
                                          <p:val>
                                            <p:strVal val="ppt_y"/>
                                          </p:val>
                                        </p:tav>
                                        <p:tav tm="100000">
                                          <p:val>
                                            <p:strVal val="ppt_y+.1"/>
                                          </p:val>
                                        </p:tav>
                                      </p:tavLst>
                                    </p:anim>
                                    <p:set>
                                      <p:cBhvr>
                                        <p:cTn id="241" dur="1" fill="hold">
                                          <p:stCondLst>
                                            <p:cond delay="999"/>
                                          </p:stCondLst>
                                        </p:cTn>
                                        <p:tgtEl>
                                          <p:spTgt spid="6"/>
                                        </p:tgtEl>
                                        <p:attrNameLst>
                                          <p:attrName>style.visibility</p:attrName>
                                        </p:attrNameLst>
                                      </p:cBhvr>
                                      <p:to>
                                        <p:strVal val="hidden"/>
                                      </p:to>
                                    </p:set>
                                  </p:childTnLst>
                                </p:cTn>
                              </p:par>
                              <p:par>
                                <p:cTn id="242" presetID="42" presetClass="exit" presetSubtype="0" fill="hold" grpId="1" nodeType="withEffect">
                                  <p:stCondLst>
                                    <p:cond delay="0"/>
                                  </p:stCondLst>
                                  <p:childTnLst>
                                    <p:animEffect transition="out" filter="fade">
                                      <p:cBhvr>
                                        <p:cTn id="243" dur="1000"/>
                                        <p:tgtEl>
                                          <p:spTgt spid="7"/>
                                        </p:tgtEl>
                                      </p:cBhvr>
                                    </p:animEffect>
                                    <p:anim calcmode="lin" valueType="num">
                                      <p:cBhvr>
                                        <p:cTn id="244" dur="1000"/>
                                        <p:tgtEl>
                                          <p:spTgt spid="7"/>
                                        </p:tgtEl>
                                        <p:attrNameLst>
                                          <p:attrName>ppt_x</p:attrName>
                                        </p:attrNameLst>
                                      </p:cBhvr>
                                      <p:tavLst>
                                        <p:tav tm="0">
                                          <p:val>
                                            <p:strVal val="ppt_x"/>
                                          </p:val>
                                        </p:tav>
                                        <p:tav tm="100000">
                                          <p:val>
                                            <p:strVal val="ppt_x"/>
                                          </p:val>
                                        </p:tav>
                                      </p:tavLst>
                                    </p:anim>
                                    <p:anim calcmode="lin" valueType="num">
                                      <p:cBhvr>
                                        <p:cTn id="245" dur="1000"/>
                                        <p:tgtEl>
                                          <p:spTgt spid="7"/>
                                        </p:tgtEl>
                                        <p:attrNameLst>
                                          <p:attrName>ppt_y</p:attrName>
                                        </p:attrNameLst>
                                      </p:cBhvr>
                                      <p:tavLst>
                                        <p:tav tm="0">
                                          <p:val>
                                            <p:strVal val="ppt_y"/>
                                          </p:val>
                                        </p:tav>
                                        <p:tav tm="100000">
                                          <p:val>
                                            <p:strVal val="ppt_y+.1"/>
                                          </p:val>
                                        </p:tav>
                                      </p:tavLst>
                                    </p:anim>
                                    <p:set>
                                      <p:cBhvr>
                                        <p:cTn id="246" dur="1" fill="hold">
                                          <p:stCondLst>
                                            <p:cond delay="999"/>
                                          </p:stCondLst>
                                        </p:cTn>
                                        <p:tgtEl>
                                          <p:spTgt spid="7"/>
                                        </p:tgtEl>
                                        <p:attrNameLst>
                                          <p:attrName>style.visibility</p:attrName>
                                        </p:attrNameLst>
                                      </p:cBhvr>
                                      <p:to>
                                        <p:strVal val="hidden"/>
                                      </p:to>
                                    </p:set>
                                  </p:childTnLst>
                                </p:cTn>
                              </p:par>
                              <p:par>
                                <p:cTn id="247" presetID="42" presetClass="exit" presetSubtype="0" fill="hold" grpId="1" nodeType="withEffect">
                                  <p:stCondLst>
                                    <p:cond delay="0"/>
                                  </p:stCondLst>
                                  <p:childTnLst>
                                    <p:animEffect transition="out" filter="fade">
                                      <p:cBhvr>
                                        <p:cTn id="248" dur="1000"/>
                                        <p:tgtEl>
                                          <p:spTgt spid="8"/>
                                        </p:tgtEl>
                                      </p:cBhvr>
                                    </p:animEffect>
                                    <p:anim calcmode="lin" valueType="num">
                                      <p:cBhvr>
                                        <p:cTn id="249" dur="1000"/>
                                        <p:tgtEl>
                                          <p:spTgt spid="8"/>
                                        </p:tgtEl>
                                        <p:attrNameLst>
                                          <p:attrName>ppt_x</p:attrName>
                                        </p:attrNameLst>
                                      </p:cBhvr>
                                      <p:tavLst>
                                        <p:tav tm="0">
                                          <p:val>
                                            <p:strVal val="ppt_x"/>
                                          </p:val>
                                        </p:tav>
                                        <p:tav tm="100000">
                                          <p:val>
                                            <p:strVal val="ppt_x"/>
                                          </p:val>
                                        </p:tav>
                                      </p:tavLst>
                                    </p:anim>
                                    <p:anim calcmode="lin" valueType="num">
                                      <p:cBhvr>
                                        <p:cTn id="250" dur="1000"/>
                                        <p:tgtEl>
                                          <p:spTgt spid="8"/>
                                        </p:tgtEl>
                                        <p:attrNameLst>
                                          <p:attrName>ppt_y</p:attrName>
                                        </p:attrNameLst>
                                      </p:cBhvr>
                                      <p:tavLst>
                                        <p:tav tm="0">
                                          <p:val>
                                            <p:strVal val="ppt_y"/>
                                          </p:val>
                                        </p:tav>
                                        <p:tav tm="100000">
                                          <p:val>
                                            <p:strVal val="ppt_y+.1"/>
                                          </p:val>
                                        </p:tav>
                                      </p:tavLst>
                                    </p:anim>
                                    <p:set>
                                      <p:cBhvr>
                                        <p:cTn id="251" dur="1" fill="hold">
                                          <p:stCondLst>
                                            <p:cond delay="999"/>
                                          </p:stCondLst>
                                        </p:cTn>
                                        <p:tgtEl>
                                          <p:spTgt spid="8"/>
                                        </p:tgtEl>
                                        <p:attrNameLst>
                                          <p:attrName>style.visibility</p:attrName>
                                        </p:attrNameLst>
                                      </p:cBhvr>
                                      <p:to>
                                        <p:strVal val="hidden"/>
                                      </p:to>
                                    </p:set>
                                  </p:childTnLst>
                                </p:cTn>
                              </p:par>
                              <p:par>
                                <p:cTn id="252" presetID="42" presetClass="exit" presetSubtype="0" fill="hold" nodeType="withEffect">
                                  <p:stCondLst>
                                    <p:cond delay="0"/>
                                  </p:stCondLst>
                                  <p:childTnLst>
                                    <p:animEffect transition="out" filter="fade">
                                      <p:cBhvr>
                                        <p:cTn id="253" dur="1000"/>
                                        <p:tgtEl>
                                          <p:spTgt spid="10"/>
                                        </p:tgtEl>
                                      </p:cBhvr>
                                    </p:animEffect>
                                    <p:anim calcmode="lin" valueType="num">
                                      <p:cBhvr>
                                        <p:cTn id="254" dur="1000"/>
                                        <p:tgtEl>
                                          <p:spTgt spid="10"/>
                                        </p:tgtEl>
                                        <p:attrNameLst>
                                          <p:attrName>ppt_x</p:attrName>
                                        </p:attrNameLst>
                                      </p:cBhvr>
                                      <p:tavLst>
                                        <p:tav tm="0">
                                          <p:val>
                                            <p:strVal val="ppt_x"/>
                                          </p:val>
                                        </p:tav>
                                        <p:tav tm="100000">
                                          <p:val>
                                            <p:strVal val="ppt_x"/>
                                          </p:val>
                                        </p:tav>
                                      </p:tavLst>
                                    </p:anim>
                                    <p:anim calcmode="lin" valueType="num">
                                      <p:cBhvr>
                                        <p:cTn id="255" dur="1000"/>
                                        <p:tgtEl>
                                          <p:spTgt spid="10"/>
                                        </p:tgtEl>
                                        <p:attrNameLst>
                                          <p:attrName>ppt_y</p:attrName>
                                        </p:attrNameLst>
                                      </p:cBhvr>
                                      <p:tavLst>
                                        <p:tav tm="0">
                                          <p:val>
                                            <p:strVal val="ppt_y"/>
                                          </p:val>
                                        </p:tav>
                                        <p:tav tm="100000">
                                          <p:val>
                                            <p:strVal val="ppt_y+.1"/>
                                          </p:val>
                                        </p:tav>
                                      </p:tavLst>
                                    </p:anim>
                                    <p:set>
                                      <p:cBhvr>
                                        <p:cTn id="256" dur="1" fill="hold">
                                          <p:stCondLst>
                                            <p:cond delay="999"/>
                                          </p:stCondLst>
                                        </p:cTn>
                                        <p:tgtEl>
                                          <p:spTgt spid="10"/>
                                        </p:tgtEl>
                                        <p:attrNameLst>
                                          <p:attrName>style.visibility</p:attrName>
                                        </p:attrNameLst>
                                      </p:cBhvr>
                                      <p:to>
                                        <p:strVal val="hidden"/>
                                      </p:to>
                                    </p:set>
                                  </p:childTnLst>
                                </p:cTn>
                              </p:par>
                              <p:par>
                                <p:cTn id="257" presetID="42" presetClass="exit" presetSubtype="0" fill="hold" nodeType="withEffect">
                                  <p:stCondLst>
                                    <p:cond delay="0"/>
                                  </p:stCondLst>
                                  <p:childTnLst>
                                    <p:animEffect transition="out" filter="fade">
                                      <p:cBhvr>
                                        <p:cTn id="258" dur="1000"/>
                                        <p:tgtEl>
                                          <p:spTgt spid="13"/>
                                        </p:tgtEl>
                                      </p:cBhvr>
                                    </p:animEffect>
                                    <p:anim calcmode="lin" valueType="num">
                                      <p:cBhvr>
                                        <p:cTn id="259" dur="1000"/>
                                        <p:tgtEl>
                                          <p:spTgt spid="13"/>
                                        </p:tgtEl>
                                        <p:attrNameLst>
                                          <p:attrName>ppt_x</p:attrName>
                                        </p:attrNameLst>
                                      </p:cBhvr>
                                      <p:tavLst>
                                        <p:tav tm="0">
                                          <p:val>
                                            <p:strVal val="ppt_x"/>
                                          </p:val>
                                        </p:tav>
                                        <p:tav tm="100000">
                                          <p:val>
                                            <p:strVal val="ppt_x"/>
                                          </p:val>
                                        </p:tav>
                                      </p:tavLst>
                                    </p:anim>
                                    <p:anim calcmode="lin" valueType="num">
                                      <p:cBhvr>
                                        <p:cTn id="260" dur="1000"/>
                                        <p:tgtEl>
                                          <p:spTgt spid="13"/>
                                        </p:tgtEl>
                                        <p:attrNameLst>
                                          <p:attrName>ppt_y</p:attrName>
                                        </p:attrNameLst>
                                      </p:cBhvr>
                                      <p:tavLst>
                                        <p:tav tm="0">
                                          <p:val>
                                            <p:strVal val="ppt_y"/>
                                          </p:val>
                                        </p:tav>
                                        <p:tav tm="100000">
                                          <p:val>
                                            <p:strVal val="ppt_y+.1"/>
                                          </p:val>
                                        </p:tav>
                                      </p:tavLst>
                                    </p:anim>
                                    <p:set>
                                      <p:cBhvr>
                                        <p:cTn id="261" dur="1" fill="hold">
                                          <p:stCondLst>
                                            <p:cond delay="999"/>
                                          </p:stCondLst>
                                        </p:cTn>
                                        <p:tgtEl>
                                          <p:spTgt spid="13"/>
                                        </p:tgtEl>
                                        <p:attrNameLst>
                                          <p:attrName>style.visibility</p:attrName>
                                        </p:attrNameLst>
                                      </p:cBhvr>
                                      <p:to>
                                        <p:strVal val="hidden"/>
                                      </p:to>
                                    </p:set>
                                  </p:childTnLst>
                                </p:cTn>
                              </p:par>
                              <p:par>
                                <p:cTn id="262" presetID="42" presetClass="exit" presetSubtype="0" fill="hold" nodeType="withEffect">
                                  <p:stCondLst>
                                    <p:cond delay="0"/>
                                  </p:stCondLst>
                                  <p:childTnLst>
                                    <p:animEffect transition="out" filter="fade">
                                      <p:cBhvr>
                                        <p:cTn id="263" dur="1000"/>
                                        <p:tgtEl>
                                          <p:spTgt spid="16"/>
                                        </p:tgtEl>
                                      </p:cBhvr>
                                    </p:animEffect>
                                    <p:anim calcmode="lin" valueType="num">
                                      <p:cBhvr>
                                        <p:cTn id="264" dur="1000"/>
                                        <p:tgtEl>
                                          <p:spTgt spid="16"/>
                                        </p:tgtEl>
                                        <p:attrNameLst>
                                          <p:attrName>ppt_x</p:attrName>
                                        </p:attrNameLst>
                                      </p:cBhvr>
                                      <p:tavLst>
                                        <p:tav tm="0">
                                          <p:val>
                                            <p:strVal val="ppt_x"/>
                                          </p:val>
                                        </p:tav>
                                        <p:tav tm="100000">
                                          <p:val>
                                            <p:strVal val="ppt_x"/>
                                          </p:val>
                                        </p:tav>
                                      </p:tavLst>
                                    </p:anim>
                                    <p:anim calcmode="lin" valueType="num">
                                      <p:cBhvr>
                                        <p:cTn id="265" dur="1000"/>
                                        <p:tgtEl>
                                          <p:spTgt spid="16"/>
                                        </p:tgtEl>
                                        <p:attrNameLst>
                                          <p:attrName>ppt_y</p:attrName>
                                        </p:attrNameLst>
                                      </p:cBhvr>
                                      <p:tavLst>
                                        <p:tav tm="0">
                                          <p:val>
                                            <p:strVal val="ppt_y"/>
                                          </p:val>
                                        </p:tav>
                                        <p:tav tm="100000">
                                          <p:val>
                                            <p:strVal val="ppt_y+.1"/>
                                          </p:val>
                                        </p:tav>
                                      </p:tavLst>
                                    </p:anim>
                                    <p:set>
                                      <p:cBhvr>
                                        <p:cTn id="266" dur="1" fill="hold">
                                          <p:stCondLst>
                                            <p:cond delay="999"/>
                                          </p:stCondLst>
                                        </p:cTn>
                                        <p:tgtEl>
                                          <p:spTgt spid="16"/>
                                        </p:tgtEl>
                                        <p:attrNameLst>
                                          <p:attrName>style.visibility</p:attrName>
                                        </p:attrNameLst>
                                      </p:cBhvr>
                                      <p:to>
                                        <p:strVal val="hidden"/>
                                      </p:to>
                                    </p:set>
                                  </p:childTnLst>
                                </p:cTn>
                              </p:par>
                              <p:par>
                                <p:cTn id="267" presetID="42" presetClass="exit" presetSubtype="0" fill="hold" nodeType="withEffect">
                                  <p:stCondLst>
                                    <p:cond delay="0"/>
                                  </p:stCondLst>
                                  <p:childTnLst>
                                    <p:animEffect transition="out" filter="fade">
                                      <p:cBhvr>
                                        <p:cTn id="268" dur="1000"/>
                                        <p:tgtEl>
                                          <p:spTgt spid="20"/>
                                        </p:tgtEl>
                                      </p:cBhvr>
                                    </p:animEffect>
                                    <p:anim calcmode="lin" valueType="num">
                                      <p:cBhvr>
                                        <p:cTn id="269" dur="1000"/>
                                        <p:tgtEl>
                                          <p:spTgt spid="20"/>
                                        </p:tgtEl>
                                        <p:attrNameLst>
                                          <p:attrName>ppt_x</p:attrName>
                                        </p:attrNameLst>
                                      </p:cBhvr>
                                      <p:tavLst>
                                        <p:tav tm="0">
                                          <p:val>
                                            <p:strVal val="ppt_x"/>
                                          </p:val>
                                        </p:tav>
                                        <p:tav tm="100000">
                                          <p:val>
                                            <p:strVal val="ppt_x"/>
                                          </p:val>
                                        </p:tav>
                                      </p:tavLst>
                                    </p:anim>
                                    <p:anim calcmode="lin" valueType="num">
                                      <p:cBhvr>
                                        <p:cTn id="270" dur="1000"/>
                                        <p:tgtEl>
                                          <p:spTgt spid="20"/>
                                        </p:tgtEl>
                                        <p:attrNameLst>
                                          <p:attrName>ppt_y</p:attrName>
                                        </p:attrNameLst>
                                      </p:cBhvr>
                                      <p:tavLst>
                                        <p:tav tm="0">
                                          <p:val>
                                            <p:strVal val="ppt_y"/>
                                          </p:val>
                                        </p:tav>
                                        <p:tav tm="100000">
                                          <p:val>
                                            <p:strVal val="ppt_y+.1"/>
                                          </p:val>
                                        </p:tav>
                                      </p:tavLst>
                                    </p:anim>
                                    <p:set>
                                      <p:cBhvr>
                                        <p:cTn id="271" dur="1" fill="hold">
                                          <p:stCondLst>
                                            <p:cond delay="999"/>
                                          </p:stCondLst>
                                        </p:cTn>
                                        <p:tgtEl>
                                          <p:spTgt spid="20"/>
                                        </p:tgtEl>
                                        <p:attrNameLst>
                                          <p:attrName>style.visibility</p:attrName>
                                        </p:attrNameLst>
                                      </p:cBhvr>
                                      <p:to>
                                        <p:strVal val="hidden"/>
                                      </p:to>
                                    </p:set>
                                  </p:childTnLst>
                                </p:cTn>
                              </p:par>
                              <p:par>
                                <p:cTn id="272" presetID="42" presetClass="exit" presetSubtype="0" fill="hold" grpId="1" nodeType="withEffect">
                                  <p:stCondLst>
                                    <p:cond delay="0"/>
                                  </p:stCondLst>
                                  <p:childTnLst>
                                    <p:animEffect transition="out" filter="fade">
                                      <p:cBhvr>
                                        <p:cTn id="273" dur="1000"/>
                                        <p:tgtEl>
                                          <p:spTgt spid="24"/>
                                        </p:tgtEl>
                                      </p:cBhvr>
                                    </p:animEffect>
                                    <p:anim calcmode="lin" valueType="num">
                                      <p:cBhvr>
                                        <p:cTn id="274" dur="1000"/>
                                        <p:tgtEl>
                                          <p:spTgt spid="24"/>
                                        </p:tgtEl>
                                        <p:attrNameLst>
                                          <p:attrName>ppt_x</p:attrName>
                                        </p:attrNameLst>
                                      </p:cBhvr>
                                      <p:tavLst>
                                        <p:tav tm="0">
                                          <p:val>
                                            <p:strVal val="ppt_x"/>
                                          </p:val>
                                        </p:tav>
                                        <p:tav tm="100000">
                                          <p:val>
                                            <p:strVal val="ppt_x"/>
                                          </p:val>
                                        </p:tav>
                                      </p:tavLst>
                                    </p:anim>
                                    <p:anim calcmode="lin" valueType="num">
                                      <p:cBhvr>
                                        <p:cTn id="275" dur="1000"/>
                                        <p:tgtEl>
                                          <p:spTgt spid="24"/>
                                        </p:tgtEl>
                                        <p:attrNameLst>
                                          <p:attrName>ppt_y</p:attrName>
                                        </p:attrNameLst>
                                      </p:cBhvr>
                                      <p:tavLst>
                                        <p:tav tm="0">
                                          <p:val>
                                            <p:strVal val="ppt_y"/>
                                          </p:val>
                                        </p:tav>
                                        <p:tav tm="100000">
                                          <p:val>
                                            <p:strVal val="ppt_y+.1"/>
                                          </p:val>
                                        </p:tav>
                                      </p:tavLst>
                                    </p:anim>
                                    <p:set>
                                      <p:cBhvr>
                                        <p:cTn id="276" dur="1" fill="hold">
                                          <p:stCondLst>
                                            <p:cond delay="999"/>
                                          </p:stCondLst>
                                        </p:cTn>
                                        <p:tgtEl>
                                          <p:spTgt spid="24"/>
                                        </p:tgtEl>
                                        <p:attrNameLst>
                                          <p:attrName>style.visibility</p:attrName>
                                        </p:attrNameLst>
                                      </p:cBhvr>
                                      <p:to>
                                        <p:strVal val="hidden"/>
                                      </p:to>
                                    </p:set>
                                  </p:childTnLst>
                                </p:cTn>
                              </p:par>
                              <p:par>
                                <p:cTn id="277" presetID="42" presetClass="exit" presetSubtype="0" fill="hold" nodeType="withEffect">
                                  <p:stCondLst>
                                    <p:cond delay="0"/>
                                  </p:stCondLst>
                                  <p:childTnLst>
                                    <p:animEffect transition="out" filter="fade">
                                      <p:cBhvr>
                                        <p:cTn id="278" dur="1000"/>
                                        <p:tgtEl>
                                          <p:spTgt spid="27"/>
                                        </p:tgtEl>
                                      </p:cBhvr>
                                    </p:animEffect>
                                    <p:anim calcmode="lin" valueType="num">
                                      <p:cBhvr>
                                        <p:cTn id="279" dur="1000"/>
                                        <p:tgtEl>
                                          <p:spTgt spid="27"/>
                                        </p:tgtEl>
                                        <p:attrNameLst>
                                          <p:attrName>ppt_x</p:attrName>
                                        </p:attrNameLst>
                                      </p:cBhvr>
                                      <p:tavLst>
                                        <p:tav tm="0">
                                          <p:val>
                                            <p:strVal val="ppt_x"/>
                                          </p:val>
                                        </p:tav>
                                        <p:tav tm="100000">
                                          <p:val>
                                            <p:strVal val="ppt_x"/>
                                          </p:val>
                                        </p:tav>
                                      </p:tavLst>
                                    </p:anim>
                                    <p:anim calcmode="lin" valueType="num">
                                      <p:cBhvr>
                                        <p:cTn id="280" dur="1000"/>
                                        <p:tgtEl>
                                          <p:spTgt spid="27"/>
                                        </p:tgtEl>
                                        <p:attrNameLst>
                                          <p:attrName>ppt_y</p:attrName>
                                        </p:attrNameLst>
                                      </p:cBhvr>
                                      <p:tavLst>
                                        <p:tav tm="0">
                                          <p:val>
                                            <p:strVal val="ppt_y"/>
                                          </p:val>
                                        </p:tav>
                                        <p:tav tm="100000">
                                          <p:val>
                                            <p:strVal val="ppt_y+.1"/>
                                          </p:val>
                                        </p:tav>
                                      </p:tavLst>
                                    </p:anim>
                                    <p:set>
                                      <p:cBhvr>
                                        <p:cTn id="281" dur="1" fill="hold">
                                          <p:stCondLst>
                                            <p:cond delay="999"/>
                                          </p:stCondLst>
                                        </p:cTn>
                                        <p:tgtEl>
                                          <p:spTgt spid="27"/>
                                        </p:tgtEl>
                                        <p:attrNameLst>
                                          <p:attrName>style.visibility</p:attrName>
                                        </p:attrNameLst>
                                      </p:cBhvr>
                                      <p:to>
                                        <p:strVal val="hidden"/>
                                      </p:to>
                                    </p:set>
                                  </p:childTnLst>
                                </p:cTn>
                              </p:par>
                              <p:par>
                                <p:cTn id="282" presetID="42" presetClass="exit" presetSubtype="0" fill="hold" grpId="1" nodeType="withEffect">
                                  <p:stCondLst>
                                    <p:cond delay="0"/>
                                  </p:stCondLst>
                                  <p:childTnLst>
                                    <p:animEffect transition="out" filter="fade">
                                      <p:cBhvr>
                                        <p:cTn id="283" dur="1000"/>
                                        <p:tgtEl>
                                          <p:spTgt spid="28"/>
                                        </p:tgtEl>
                                      </p:cBhvr>
                                    </p:animEffect>
                                    <p:anim calcmode="lin" valueType="num">
                                      <p:cBhvr>
                                        <p:cTn id="284" dur="1000"/>
                                        <p:tgtEl>
                                          <p:spTgt spid="28"/>
                                        </p:tgtEl>
                                        <p:attrNameLst>
                                          <p:attrName>ppt_x</p:attrName>
                                        </p:attrNameLst>
                                      </p:cBhvr>
                                      <p:tavLst>
                                        <p:tav tm="0">
                                          <p:val>
                                            <p:strVal val="ppt_x"/>
                                          </p:val>
                                        </p:tav>
                                        <p:tav tm="100000">
                                          <p:val>
                                            <p:strVal val="ppt_x"/>
                                          </p:val>
                                        </p:tav>
                                      </p:tavLst>
                                    </p:anim>
                                    <p:anim calcmode="lin" valueType="num">
                                      <p:cBhvr>
                                        <p:cTn id="285" dur="1000"/>
                                        <p:tgtEl>
                                          <p:spTgt spid="28"/>
                                        </p:tgtEl>
                                        <p:attrNameLst>
                                          <p:attrName>ppt_y</p:attrName>
                                        </p:attrNameLst>
                                      </p:cBhvr>
                                      <p:tavLst>
                                        <p:tav tm="0">
                                          <p:val>
                                            <p:strVal val="ppt_y"/>
                                          </p:val>
                                        </p:tav>
                                        <p:tav tm="100000">
                                          <p:val>
                                            <p:strVal val="ppt_y+.1"/>
                                          </p:val>
                                        </p:tav>
                                      </p:tavLst>
                                    </p:anim>
                                    <p:set>
                                      <p:cBhvr>
                                        <p:cTn id="286" dur="1" fill="hold">
                                          <p:stCondLst>
                                            <p:cond delay="999"/>
                                          </p:stCondLst>
                                        </p:cTn>
                                        <p:tgtEl>
                                          <p:spTgt spid="28"/>
                                        </p:tgtEl>
                                        <p:attrNameLst>
                                          <p:attrName>style.visibility</p:attrName>
                                        </p:attrNameLst>
                                      </p:cBhvr>
                                      <p:to>
                                        <p:strVal val="hidden"/>
                                      </p:to>
                                    </p:set>
                                  </p:childTnLst>
                                </p:cTn>
                              </p:par>
                              <p:par>
                                <p:cTn id="287" presetID="42" presetClass="exit" presetSubtype="0" fill="hold" nodeType="withEffect">
                                  <p:stCondLst>
                                    <p:cond delay="0"/>
                                  </p:stCondLst>
                                  <p:childTnLst>
                                    <p:animEffect transition="out" filter="fade">
                                      <p:cBhvr>
                                        <p:cTn id="288" dur="1000"/>
                                        <p:tgtEl>
                                          <p:spTgt spid="30"/>
                                        </p:tgtEl>
                                      </p:cBhvr>
                                    </p:animEffect>
                                    <p:anim calcmode="lin" valueType="num">
                                      <p:cBhvr>
                                        <p:cTn id="289" dur="1000"/>
                                        <p:tgtEl>
                                          <p:spTgt spid="30"/>
                                        </p:tgtEl>
                                        <p:attrNameLst>
                                          <p:attrName>ppt_x</p:attrName>
                                        </p:attrNameLst>
                                      </p:cBhvr>
                                      <p:tavLst>
                                        <p:tav tm="0">
                                          <p:val>
                                            <p:strVal val="ppt_x"/>
                                          </p:val>
                                        </p:tav>
                                        <p:tav tm="100000">
                                          <p:val>
                                            <p:strVal val="ppt_x"/>
                                          </p:val>
                                        </p:tav>
                                      </p:tavLst>
                                    </p:anim>
                                    <p:anim calcmode="lin" valueType="num">
                                      <p:cBhvr>
                                        <p:cTn id="290" dur="1000"/>
                                        <p:tgtEl>
                                          <p:spTgt spid="30"/>
                                        </p:tgtEl>
                                        <p:attrNameLst>
                                          <p:attrName>ppt_y</p:attrName>
                                        </p:attrNameLst>
                                      </p:cBhvr>
                                      <p:tavLst>
                                        <p:tav tm="0">
                                          <p:val>
                                            <p:strVal val="ppt_y"/>
                                          </p:val>
                                        </p:tav>
                                        <p:tav tm="100000">
                                          <p:val>
                                            <p:strVal val="ppt_y+.1"/>
                                          </p:val>
                                        </p:tav>
                                      </p:tavLst>
                                    </p:anim>
                                    <p:set>
                                      <p:cBhvr>
                                        <p:cTn id="291" dur="1" fill="hold">
                                          <p:stCondLst>
                                            <p:cond delay="999"/>
                                          </p:stCondLst>
                                        </p:cTn>
                                        <p:tgtEl>
                                          <p:spTgt spid="30"/>
                                        </p:tgtEl>
                                        <p:attrNameLst>
                                          <p:attrName>style.visibility</p:attrName>
                                        </p:attrNameLst>
                                      </p:cBhvr>
                                      <p:to>
                                        <p:strVal val="hidden"/>
                                      </p:to>
                                    </p:set>
                                  </p:childTnLst>
                                </p:cTn>
                              </p:par>
                              <p:par>
                                <p:cTn id="292" presetID="42" presetClass="exit" presetSubtype="0" fill="hold" nodeType="withEffect">
                                  <p:stCondLst>
                                    <p:cond delay="0"/>
                                  </p:stCondLst>
                                  <p:childTnLst>
                                    <p:animEffect transition="out" filter="fade">
                                      <p:cBhvr>
                                        <p:cTn id="293" dur="1000"/>
                                        <p:tgtEl>
                                          <p:spTgt spid="36"/>
                                        </p:tgtEl>
                                      </p:cBhvr>
                                    </p:animEffect>
                                    <p:anim calcmode="lin" valueType="num">
                                      <p:cBhvr>
                                        <p:cTn id="294" dur="1000"/>
                                        <p:tgtEl>
                                          <p:spTgt spid="36"/>
                                        </p:tgtEl>
                                        <p:attrNameLst>
                                          <p:attrName>ppt_x</p:attrName>
                                        </p:attrNameLst>
                                      </p:cBhvr>
                                      <p:tavLst>
                                        <p:tav tm="0">
                                          <p:val>
                                            <p:strVal val="ppt_x"/>
                                          </p:val>
                                        </p:tav>
                                        <p:tav tm="100000">
                                          <p:val>
                                            <p:strVal val="ppt_x"/>
                                          </p:val>
                                        </p:tav>
                                      </p:tavLst>
                                    </p:anim>
                                    <p:anim calcmode="lin" valueType="num">
                                      <p:cBhvr>
                                        <p:cTn id="295" dur="1000"/>
                                        <p:tgtEl>
                                          <p:spTgt spid="36"/>
                                        </p:tgtEl>
                                        <p:attrNameLst>
                                          <p:attrName>ppt_y</p:attrName>
                                        </p:attrNameLst>
                                      </p:cBhvr>
                                      <p:tavLst>
                                        <p:tav tm="0">
                                          <p:val>
                                            <p:strVal val="ppt_y"/>
                                          </p:val>
                                        </p:tav>
                                        <p:tav tm="100000">
                                          <p:val>
                                            <p:strVal val="ppt_y+.1"/>
                                          </p:val>
                                        </p:tav>
                                      </p:tavLst>
                                    </p:anim>
                                    <p:set>
                                      <p:cBhvr>
                                        <p:cTn id="296" dur="1" fill="hold">
                                          <p:stCondLst>
                                            <p:cond delay="999"/>
                                          </p:stCondLst>
                                        </p:cTn>
                                        <p:tgtEl>
                                          <p:spTgt spid="36"/>
                                        </p:tgtEl>
                                        <p:attrNameLst>
                                          <p:attrName>style.visibility</p:attrName>
                                        </p:attrNameLst>
                                      </p:cBhvr>
                                      <p:to>
                                        <p:strVal val="hidden"/>
                                      </p:to>
                                    </p:set>
                                  </p:childTnLst>
                                </p:cTn>
                              </p:par>
                              <p:par>
                                <p:cTn id="297" presetID="42" presetClass="exit" presetSubtype="0" fill="hold" nodeType="withEffect">
                                  <p:stCondLst>
                                    <p:cond delay="0"/>
                                  </p:stCondLst>
                                  <p:childTnLst>
                                    <p:animEffect transition="out" filter="fade">
                                      <p:cBhvr>
                                        <p:cTn id="298" dur="1000"/>
                                        <p:tgtEl>
                                          <p:spTgt spid="41"/>
                                        </p:tgtEl>
                                      </p:cBhvr>
                                    </p:animEffect>
                                    <p:anim calcmode="lin" valueType="num">
                                      <p:cBhvr>
                                        <p:cTn id="299" dur="1000"/>
                                        <p:tgtEl>
                                          <p:spTgt spid="41"/>
                                        </p:tgtEl>
                                        <p:attrNameLst>
                                          <p:attrName>ppt_x</p:attrName>
                                        </p:attrNameLst>
                                      </p:cBhvr>
                                      <p:tavLst>
                                        <p:tav tm="0">
                                          <p:val>
                                            <p:strVal val="ppt_x"/>
                                          </p:val>
                                        </p:tav>
                                        <p:tav tm="100000">
                                          <p:val>
                                            <p:strVal val="ppt_x"/>
                                          </p:val>
                                        </p:tav>
                                      </p:tavLst>
                                    </p:anim>
                                    <p:anim calcmode="lin" valueType="num">
                                      <p:cBhvr>
                                        <p:cTn id="300" dur="1000"/>
                                        <p:tgtEl>
                                          <p:spTgt spid="41"/>
                                        </p:tgtEl>
                                        <p:attrNameLst>
                                          <p:attrName>ppt_y</p:attrName>
                                        </p:attrNameLst>
                                      </p:cBhvr>
                                      <p:tavLst>
                                        <p:tav tm="0">
                                          <p:val>
                                            <p:strVal val="ppt_y"/>
                                          </p:val>
                                        </p:tav>
                                        <p:tav tm="100000">
                                          <p:val>
                                            <p:strVal val="ppt_y+.1"/>
                                          </p:val>
                                        </p:tav>
                                      </p:tavLst>
                                    </p:anim>
                                    <p:set>
                                      <p:cBhvr>
                                        <p:cTn id="301" dur="1" fill="hold">
                                          <p:stCondLst>
                                            <p:cond delay="999"/>
                                          </p:stCondLst>
                                        </p:cTn>
                                        <p:tgtEl>
                                          <p:spTgt spid="41"/>
                                        </p:tgtEl>
                                        <p:attrNameLst>
                                          <p:attrName>style.visibility</p:attrName>
                                        </p:attrNameLst>
                                      </p:cBhvr>
                                      <p:to>
                                        <p:strVal val="hidden"/>
                                      </p:to>
                                    </p:set>
                                  </p:childTnLst>
                                </p:cTn>
                              </p:par>
                              <p:par>
                                <p:cTn id="302" presetID="42" presetClass="exit" presetSubtype="0" fill="hold" nodeType="withEffect">
                                  <p:stCondLst>
                                    <p:cond delay="0"/>
                                  </p:stCondLst>
                                  <p:childTnLst>
                                    <p:animEffect transition="out" filter="fade">
                                      <p:cBhvr>
                                        <p:cTn id="303" dur="1000"/>
                                        <p:tgtEl>
                                          <p:spTgt spid="48"/>
                                        </p:tgtEl>
                                      </p:cBhvr>
                                    </p:animEffect>
                                    <p:anim calcmode="lin" valueType="num">
                                      <p:cBhvr>
                                        <p:cTn id="304" dur="1000"/>
                                        <p:tgtEl>
                                          <p:spTgt spid="48"/>
                                        </p:tgtEl>
                                        <p:attrNameLst>
                                          <p:attrName>ppt_x</p:attrName>
                                        </p:attrNameLst>
                                      </p:cBhvr>
                                      <p:tavLst>
                                        <p:tav tm="0">
                                          <p:val>
                                            <p:strVal val="ppt_x"/>
                                          </p:val>
                                        </p:tav>
                                        <p:tav tm="100000">
                                          <p:val>
                                            <p:strVal val="ppt_x"/>
                                          </p:val>
                                        </p:tav>
                                      </p:tavLst>
                                    </p:anim>
                                    <p:anim calcmode="lin" valueType="num">
                                      <p:cBhvr>
                                        <p:cTn id="305" dur="1000"/>
                                        <p:tgtEl>
                                          <p:spTgt spid="48"/>
                                        </p:tgtEl>
                                        <p:attrNameLst>
                                          <p:attrName>ppt_y</p:attrName>
                                        </p:attrNameLst>
                                      </p:cBhvr>
                                      <p:tavLst>
                                        <p:tav tm="0">
                                          <p:val>
                                            <p:strVal val="ppt_y"/>
                                          </p:val>
                                        </p:tav>
                                        <p:tav tm="100000">
                                          <p:val>
                                            <p:strVal val="ppt_y+.1"/>
                                          </p:val>
                                        </p:tav>
                                      </p:tavLst>
                                    </p:anim>
                                    <p:set>
                                      <p:cBhvr>
                                        <p:cTn id="306" dur="1" fill="hold">
                                          <p:stCondLst>
                                            <p:cond delay="999"/>
                                          </p:stCondLst>
                                        </p:cTn>
                                        <p:tgtEl>
                                          <p:spTgt spid="48"/>
                                        </p:tgtEl>
                                        <p:attrNameLst>
                                          <p:attrName>style.visibility</p:attrName>
                                        </p:attrNameLst>
                                      </p:cBhvr>
                                      <p:to>
                                        <p:strVal val="hidden"/>
                                      </p:to>
                                    </p:set>
                                  </p:childTnLst>
                                </p:cTn>
                              </p:par>
                              <p:par>
                                <p:cTn id="307" presetID="42" presetClass="exit" presetSubtype="0" fill="hold" grpId="1" nodeType="withEffect">
                                  <p:stCondLst>
                                    <p:cond delay="0"/>
                                  </p:stCondLst>
                                  <p:childTnLst>
                                    <p:animEffect transition="out" filter="fade">
                                      <p:cBhvr>
                                        <p:cTn id="308" dur="1000"/>
                                        <p:tgtEl>
                                          <p:spTgt spid="55"/>
                                        </p:tgtEl>
                                      </p:cBhvr>
                                    </p:animEffect>
                                    <p:anim calcmode="lin" valueType="num">
                                      <p:cBhvr>
                                        <p:cTn id="309" dur="1000"/>
                                        <p:tgtEl>
                                          <p:spTgt spid="55"/>
                                        </p:tgtEl>
                                        <p:attrNameLst>
                                          <p:attrName>ppt_x</p:attrName>
                                        </p:attrNameLst>
                                      </p:cBhvr>
                                      <p:tavLst>
                                        <p:tav tm="0">
                                          <p:val>
                                            <p:strVal val="ppt_x"/>
                                          </p:val>
                                        </p:tav>
                                        <p:tav tm="100000">
                                          <p:val>
                                            <p:strVal val="ppt_x"/>
                                          </p:val>
                                        </p:tav>
                                      </p:tavLst>
                                    </p:anim>
                                    <p:anim calcmode="lin" valueType="num">
                                      <p:cBhvr>
                                        <p:cTn id="310" dur="1000"/>
                                        <p:tgtEl>
                                          <p:spTgt spid="55"/>
                                        </p:tgtEl>
                                        <p:attrNameLst>
                                          <p:attrName>ppt_y</p:attrName>
                                        </p:attrNameLst>
                                      </p:cBhvr>
                                      <p:tavLst>
                                        <p:tav tm="0">
                                          <p:val>
                                            <p:strVal val="ppt_y"/>
                                          </p:val>
                                        </p:tav>
                                        <p:tav tm="100000">
                                          <p:val>
                                            <p:strVal val="ppt_y+.1"/>
                                          </p:val>
                                        </p:tav>
                                      </p:tavLst>
                                    </p:anim>
                                    <p:set>
                                      <p:cBhvr>
                                        <p:cTn id="311" dur="1" fill="hold">
                                          <p:stCondLst>
                                            <p:cond delay="999"/>
                                          </p:stCondLst>
                                        </p:cTn>
                                        <p:tgtEl>
                                          <p:spTgt spid="55"/>
                                        </p:tgtEl>
                                        <p:attrNameLst>
                                          <p:attrName>style.visibility</p:attrName>
                                        </p:attrNameLst>
                                      </p:cBhvr>
                                      <p:to>
                                        <p:strVal val="hidden"/>
                                      </p:to>
                                    </p:set>
                                  </p:childTnLst>
                                </p:cTn>
                              </p:par>
                              <p:par>
                                <p:cTn id="312" presetID="42" presetClass="exit" presetSubtype="0" fill="hold" grpId="1" nodeType="withEffect">
                                  <p:stCondLst>
                                    <p:cond delay="0"/>
                                  </p:stCondLst>
                                  <p:childTnLst>
                                    <p:animEffect transition="out" filter="fade">
                                      <p:cBhvr>
                                        <p:cTn id="313" dur="1000"/>
                                        <p:tgtEl>
                                          <p:spTgt spid="56"/>
                                        </p:tgtEl>
                                      </p:cBhvr>
                                    </p:animEffect>
                                    <p:anim calcmode="lin" valueType="num">
                                      <p:cBhvr>
                                        <p:cTn id="314" dur="1000"/>
                                        <p:tgtEl>
                                          <p:spTgt spid="56"/>
                                        </p:tgtEl>
                                        <p:attrNameLst>
                                          <p:attrName>ppt_x</p:attrName>
                                        </p:attrNameLst>
                                      </p:cBhvr>
                                      <p:tavLst>
                                        <p:tav tm="0">
                                          <p:val>
                                            <p:strVal val="ppt_x"/>
                                          </p:val>
                                        </p:tav>
                                        <p:tav tm="100000">
                                          <p:val>
                                            <p:strVal val="ppt_x"/>
                                          </p:val>
                                        </p:tav>
                                      </p:tavLst>
                                    </p:anim>
                                    <p:anim calcmode="lin" valueType="num">
                                      <p:cBhvr>
                                        <p:cTn id="315" dur="1000"/>
                                        <p:tgtEl>
                                          <p:spTgt spid="56"/>
                                        </p:tgtEl>
                                        <p:attrNameLst>
                                          <p:attrName>ppt_y</p:attrName>
                                        </p:attrNameLst>
                                      </p:cBhvr>
                                      <p:tavLst>
                                        <p:tav tm="0">
                                          <p:val>
                                            <p:strVal val="ppt_y"/>
                                          </p:val>
                                        </p:tav>
                                        <p:tav tm="100000">
                                          <p:val>
                                            <p:strVal val="ppt_y+.1"/>
                                          </p:val>
                                        </p:tav>
                                      </p:tavLst>
                                    </p:anim>
                                    <p:set>
                                      <p:cBhvr>
                                        <p:cTn id="316" dur="1" fill="hold">
                                          <p:stCondLst>
                                            <p:cond delay="999"/>
                                          </p:stCondLst>
                                        </p:cTn>
                                        <p:tgtEl>
                                          <p:spTgt spid="56"/>
                                        </p:tgtEl>
                                        <p:attrNameLst>
                                          <p:attrName>style.visibility</p:attrName>
                                        </p:attrNameLst>
                                      </p:cBhvr>
                                      <p:to>
                                        <p:strVal val="hidden"/>
                                      </p:to>
                                    </p:set>
                                  </p:childTnLst>
                                </p:cTn>
                              </p:par>
                              <p:par>
                                <p:cTn id="317" presetID="42" presetClass="exit" presetSubtype="0" fill="hold" nodeType="withEffect">
                                  <p:stCondLst>
                                    <p:cond delay="0"/>
                                  </p:stCondLst>
                                  <p:childTnLst>
                                    <p:animEffect transition="out" filter="fade">
                                      <p:cBhvr>
                                        <p:cTn id="318" dur="1000"/>
                                        <p:tgtEl>
                                          <p:spTgt spid="58"/>
                                        </p:tgtEl>
                                      </p:cBhvr>
                                    </p:animEffect>
                                    <p:anim calcmode="lin" valueType="num">
                                      <p:cBhvr>
                                        <p:cTn id="319" dur="1000"/>
                                        <p:tgtEl>
                                          <p:spTgt spid="58"/>
                                        </p:tgtEl>
                                        <p:attrNameLst>
                                          <p:attrName>ppt_x</p:attrName>
                                        </p:attrNameLst>
                                      </p:cBhvr>
                                      <p:tavLst>
                                        <p:tav tm="0">
                                          <p:val>
                                            <p:strVal val="ppt_x"/>
                                          </p:val>
                                        </p:tav>
                                        <p:tav tm="100000">
                                          <p:val>
                                            <p:strVal val="ppt_x"/>
                                          </p:val>
                                        </p:tav>
                                      </p:tavLst>
                                    </p:anim>
                                    <p:anim calcmode="lin" valueType="num">
                                      <p:cBhvr>
                                        <p:cTn id="320" dur="1000"/>
                                        <p:tgtEl>
                                          <p:spTgt spid="58"/>
                                        </p:tgtEl>
                                        <p:attrNameLst>
                                          <p:attrName>ppt_y</p:attrName>
                                        </p:attrNameLst>
                                      </p:cBhvr>
                                      <p:tavLst>
                                        <p:tav tm="0">
                                          <p:val>
                                            <p:strVal val="ppt_y"/>
                                          </p:val>
                                        </p:tav>
                                        <p:tav tm="100000">
                                          <p:val>
                                            <p:strVal val="ppt_y+.1"/>
                                          </p:val>
                                        </p:tav>
                                      </p:tavLst>
                                    </p:anim>
                                    <p:set>
                                      <p:cBhvr>
                                        <p:cTn id="321" dur="1" fill="hold">
                                          <p:stCondLst>
                                            <p:cond delay="999"/>
                                          </p:stCondLst>
                                        </p:cTn>
                                        <p:tgtEl>
                                          <p:spTgt spid="58"/>
                                        </p:tgtEl>
                                        <p:attrNameLst>
                                          <p:attrName>style.visibility</p:attrName>
                                        </p:attrNameLst>
                                      </p:cBhvr>
                                      <p:to>
                                        <p:strVal val="hidden"/>
                                      </p:to>
                                    </p:set>
                                  </p:childTnLst>
                                </p:cTn>
                              </p:par>
                              <p:par>
                                <p:cTn id="322" presetID="42" presetClass="exit" presetSubtype="0" fill="hold" nodeType="withEffect">
                                  <p:stCondLst>
                                    <p:cond delay="0"/>
                                  </p:stCondLst>
                                  <p:childTnLst>
                                    <p:animEffect transition="out" filter="fade">
                                      <p:cBhvr>
                                        <p:cTn id="323" dur="1000"/>
                                        <p:tgtEl>
                                          <p:spTgt spid="63"/>
                                        </p:tgtEl>
                                      </p:cBhvr>
                                    </p:animEffect>
                                    <p:anim calcmode="lin" valueType="num">
                                      <p:cBhvr>
                                        <p:cTn id="324" dur="1000"/>
                                        <p:tgtEl>
                                          <p:spTgt spid="63"/>
                                        </p:tgtEl>
                                        <p:attrNameLst>
                                          <p:attrName>ppt_x</p:attrName>
                                        </p:attrNameLst>
                                      </p:cBhvr>
                                      <p:tavLst>
                                        <p:tav tm="0">
                                          <p:val>
                                            <p:strVal val="ppt_x"/>
                                          </p:val>
                                        </p:tav>
                                        <p:tav tm="100000">
                                          <p:val>
                                            <p:strVal val="ppt_x"/>
                                          </p:val>
                                        </p:tav>
                                      </p:tavLst>
                                    </p:anim>
                                    <p:anim calcmode="lin" valueType="num">
                                      <p:cBhvr>
                                        <p:cTn id="325" dur="1000"/>
                                        <p:tgtEl>
                                          <p:spTgt spid="63"/>
                                        </p:tgtEl>
                                        <p:attrNameLst>
                                          <p:attrName>ppt_y</p:attrName>
                                        </p:attrNameLst>
                                      </p:cBhvr>
                                      <p:tavLst>
                                        <p:tav tm="0">
                                          <p:val>
                                            <p:strVal val="ppt_y"/>
                                          </p:val>
                                        </p:tav>
                                        <p:tav tm="100000">
                                          <p:val>
                                            <p:strVal val="ppt_y+.1"/>
                                          </p:val>
                                        </p:tav>
                                      </p:tavLst>
                                    </p:anim>
                                    <p:set>
                                      <p:cBhvr>
                                        <p:cTn id="326" dur="1" fill="hold">
                                          <p:stCondLst>
                                            <p:cond delay="999"/>
                                          </p:stCondLst>
                                        </p:cTn>
                                        <p:tgtEl>
                                          <p:spTgt spid="63"/>
                                        </p:tgtEl>
                                        <p:attrNameLst>
                                          <p:attrName>style.visibility</p:attrName>
                                        </p:attrNameLst>
                                      </p:cBhvr>
                                      <p:to>
                                        <p:strVal val="hidden"/>
                                      </p:to>
                                    </p:set>
                                  </p:childTnLst>
                                </p:cTn>
                              </p:par>
                              <p:par>
                                <p:cTn id="327" presetID="42" presetClass="exit" presetSubtype="0" fill="hold" grpId="1" nodeType="withEffect">
                                  <p:stCondLst>
                                    <p:cond delay="0"/>
                                  </p:stCondLst>
                                  <p:childTnLst>
                                    <p:animEffect transition="out" filter="fade">
                                      <p:cBhvr>
                                        <p:cTn id="328" dur="1000"/>
                                        <p:tgtEl>
                                          <p:spTgt spid="69"/>
                                        </p:tgtEl>
                                      </p:cBhvr>
                                    </p:animEffect>
                                    <p:anim calcmode="lin" valueType="num">
                                      <p:cBhvr>
                                        <p:cTn id="329" dur="1000"/>
                                        <p:tgtEl>
                                          <p:spTgt spid="69"/>
                                        </p:tgtEl>
                                        <p:attrNameLst>
                                          <p:attrName>ppt_x</p:attrName>
                                        </p:attrNameLst>
                                      </p:cBhvr>
                                      <p:tavLst>
                                        <p:tav tm="0">
                                          <p:val>
                                            <p:strVal val="ppt_x"/>
                                          </p:val>
                                        </p:tav>
                                        <p:tav tm="100000">
                                          <p:val>
                                            <p:strVal val="ppt_x"/>
                                          </p:val>
                                        </p:tav>
                                      </p:tavLst>
                                    </p:anim>
                                    <p:anim calcmode="lin" valueType="num">
                                      <p:cBhvr>
                                        <p:cTn id="330" dur="1000"/>
                                        <p:tgtEl>
                                          <p:spTgt spid="69"/>
                                        </p:tgtEl>
                                        <p:attrNameLst>
                                          <p:attrName>ppt_y</p:attrName>
                                        </p:attrNameLst>
                                      </p:cBhvr>
                                      <p:tavLst>
                                        <p:tav tm="0">
                                          <p:val>
                                            <p:strVal val="ppt_y"/>
                                          </p:val>
                                        </p:tav>
                                        <p:tav tm="100000">
                                          <p:val>
                                            <p:strVal val="ppt_y+.1"/>
                                          </p:val>
                                        </p:tav>
                                      </p:tavLst>
                                    </p:anim>
                                    <p:set>
                                      <p:cBhvr>
                                        <p:cTn id="331" dur="1" fill="hold">
                                          <p:stCondLst>
                                            <p:cond delay="999"/>
                                          </p:stCondLst>
                                        </p:cTn>
                                        <p:tgtEl>
                                          <p:spTgt spid="69"/>
                                        </p:tgtEl>
                                        <p:attrNameLst>
                                          <p:attrName>style.visibility</p:attrName>
                                        </p:attrNameLst>
                                      </p:cBhvr>
                                      <p:to>
                                        <p:strVal val="hidden"/>
                                      </p:to>
                                    </p:set>
                                  </p:childTnLst>
                                </p:cTn>
                              </p:par>
                              <p:par>
                                <p:cTn id="332" presetID="42" presetClass="exit" presetSubtype="0" fill="hold" grpId="1" nodeType="withEffect">
                                  <p:stCondLst>
                                    <p:cond delay="0"/>
                                  </p:stCondLst>
                                  <p:childTnLst>
                                    <p:animEffect transition="out" filter="fade">
                                      <p:cBhvr>
                                        <p:cTn id="333" dur="1000"/>
                                        <p:tgtEl>
                                          <p:spTgt spid="70"/>
                                        </p:tgtEl>
                                      </p:cBhvr>
                                    </p:animEffect>
                                    <p:anim calcmode="lin" valueType="num">
                                      <p:cBhvr>
                                        <p:cTn id="334" dur="1000"/>
                                        <p:tgtEl>
                                          <p:spTgt spid="70"/>
                                        </p:tgtEl>
                                        <p:attrNameLst>
                                          <p:attrName>ppt_x</p:attrName>
                                        </p:attrNameLst>
                                      </p:cBhvr>
                                      <p:tavLst>
                                        <p:tav tm="0">
                                          <p:val>
                                            <p:strVal val="ppt_x"/>
                                          </p:val>
                                        </p:tav>
                                        <p:tav tm="100000">
                                          <p:val>
                                            <p:strVal val="ppt_x"/>
                                          </p:val>
                                        </p:tav>
                                      </p:tavLst>
                                    </p:anim>
                                    <p:anim calcmode="lin" valueType="num">
                                      <p:cBhvr>
                                        <p:cTn id="335" dur="1000"/>
                                        <p:tgtEl>
                                          <p:spTgt spid="70"/>
                                        </p:tgtEl>
                                        <p:attrNameLst>
                                          <p:attrName>ppt_y</p:attrName>
                                        </p:attrNameLst>
                                      </p:cBhvr>
                                      <p:tavLst>
                                        <p:tav tm="0">
                                          <p:val>
                                            <p:strVal val="ppt_y"/>
                                          </p:val>
                                        </p:tav>
                                        <p:tav tm="100000">
                                          <p:val>
                                            <p:strVal val="ppt_y+.1"/>
                                          </p:val>
                                        </p:tav>
                                      </p:tavLst>
                                    </p:anim>
                                    <p:set>
                                      <p:cBhvr>
                                        <p:cTn id="336" dur="1" fill="hold">
                                          <p:stCondLst>
                                            <p:cond delay="999"/>
                                          </p:stCondLst>
                                        </p:cTn>
                                        <p:tgtEl>
                                          <p:spTgt spid="70"/>
                                        </p:tgtEl>
                                        <p:attrNameLst>
                                          <p:attrName>style.visibility</p:attrName>
                                        </p:attrNameLst>
                                      </p:cBhvr>
                                      <p:to>
                                        <p:strVal val="hidden"/>
                                      </p:to>
                                    </p:set>
                                  </p:childTnLst>
                                </p:cTn>
                              </p:par>
                              <p:par>
                                <p:cTn id="337" presetID="42" presetClass="exit" presetSubtype="0" fill="hold" nodeType="withEffect">
                                  <p:stCondLst>
                                    <p:cond delay="0"/>
                                  </p:stCondLst>
                                  <p:childTnLst>
                                    <p:animEffect transition="out" filter="fade">
                                      <p:cBhvr>
                                        <p:cTn id="338" dur="1000"/>
                                        <p:tgtEl>
                                          <p:spTgt spid="72"/>
                                        </p:tgtEl>
                                      </p:cBhvr>
                                    </p:animEffect>
                                    <p:anim calcmode="lin" valueType="num">
                                      <p:cBhvr>
                                        <p:cTn id="339" dur="1000"/>
                                        <p:tgtEl>
                                          <p:spTgt spid="72"/>
                                        </p:tgtEl>
                                        <p:attrNameLst>
                                          <p:attrName>ppt_x</p:attrName>
                                        </p:attrNameLst>
                                      </p:cBhvr>
                                      <p:tavLst>
                                        <p:tav tm="0">
                                          <p:val>
                                            <p:strVal val="ppt_x"/>
                                          </p:val>
                                        </p:tav>
                                        <p:tav tm="100000">
                                          <p:val>
                                            <p:strVal val="ppt_x"/>
                                          </p:val>
                                        </p:tav>
                                      </p:tavLst>
                                    </p:anim>
                                    <p:anim calcmode="lin" valueType="num">
                                      <p:cBhvr>
                                        <p:cTn id="340" dur="1000"/>
                                        <p:tgtEl>
                                          <p:spTgt spid="72"/>
                                        </p:tgtEl>
                                        <p:attrNameLst>
                                          <p:attrName>ppt_y</p:attrName>
                                        </p:attrNameLst>
                                      </p:cBhvr>
                                      <p:tavLst>
                                        <p:tav tm="0">
                                          <p:val>
                                            <p:strVal val="ppt_y"/>
                                          </p:val>
                                        </p:tav>
                                        <p:tav tm="100000">
                                          <p:val>
                                            <p:strVal val="ppt_y+.1"/>
                                          </p:val>
                                        </p:tav>
                                      </p:tavLst>
                                    </p:anim>
                                    <p:set>
                                      <p:cBhvr>
                                        <p:cTn id="341" dur="1" fill="hold">
                                          <p:stCondLst>
                                            <p:cond delay="999"/>
                                          </p:stCondLst>
                                        </p:cTn>
                                        <p:tgtEl>
                                          <p:spTgt spid="72"/>
                                        </p:tgtEl>
                                        <p:attrNameLst>
                                          <p:attrName>style.visibility</p:attrName>
                                        </p:attrNameLst>
                                      </p:cBhvr>
                                      <p:to>
                                        <p:strVal val="hidden"/>
                                      </p:to>
                                    </p:set>
                                  </p:childTnLst>
                                </p:cTn>
                              </p:par>
                              <p:par>
                                <p:cTn id="342" presetID="42" presetClass="exit" presetSubtype="0" fill="hold" grpId="1" nodeType="withEffect">
                                  <p:stCondLst>
                                    <p:cond delay="0"/>
                                  </p:stCondLst>
                                  <p:childTnLst>
                                    <p:animEffect transition="out" filter="fade">
                                      <p:cBhvr>
                                        <p:cTn id="343" dur="1000"/>
                                        <p:tgtEl>
                                          <p:spTgt spid="82"/>
                                        </p:tgtEl>
                                      </p:cBhvr>
                                    </p:animEffect>
                                    <p:anim calcmode="lin" valueType="num">
                                      <p:cBhvr>
                                        <p:cTn id="344" dur="1000"/>
                                        <p:tgtEl>
                                          <p:spTgt spid="82"/>
                                        </p:tgtEl>
                                        <p:attrNameLst>
                                          <p:attrName>ppt_x</p:attrName>
                                        </p:attrNameLst>
                                      </p:cBhvr>
                                      <p:tavLst>
                                        <p:tav tm="0">
                                          <p:val>
                                            <p:strVal val="ppt_x"/>
                                          </p:val>
                                        </p:tav>
                                        <p:tav tm="100000">
                                          <p:val>
                                            <p:strVal val="ppt_x"/>
                                          </p:val>
                                        </p:tav>
                                      </p:tavLst>
                                    </p:anim>
                                    <p:anim calcmode="lin" valueType="num">
                                      <p:cBhvr>
                                        <p:cTn id="345" dur="1000"/>
                                        <p:tgtEl>
                                          <p:spTgt spid="82"/>
                                        </p:tgtEl>
                                        <p:attrNameLst>
                                          <p:attrName>ppt_y</p:attrName>
                                        </p:attrNameLst>
                                      </p:cBhvr>
                                      <p:tavLst>
                                        <p:tav tm="0">
                                          <p:val>
                                            <p:strVal val="ppt_y"/>
                                          </p:val>
                                        </p:tav>
                                        <p:tav tm="100000">
                                          <p:val>
                                            <p:strVal val="ppt_y+.1"/>
                                          </p:val>
                                        </p:tav>
                                      </p:tavLst>
                                    </p:anim>
                                    <p:set>
                                      <p:cBhvr>
                                        <p:cTn id="346" dur="1" fill="hold">
                                          <p:stCondLst>
                                            <p:cond delay="999"/>
                                          </p:stCondLst>
                                        </p:cTn>
                                        <p:tgtEl>
                                          <p:spTgt spid="82"/>
                                        </p:tgtEl>
                                        <p:attrNameLst>
                                          <p:attrName>style.visibility</p:attrName>
                                        </p:attrNameLst>
                                      </p:cBhvr>
                                      <p:to>
                                        <p:strVal val="hidden"/>
                                      </p:to>
                                    </p:set>
                                  </p:childTnLst>
                                </p:cTn>
                              </p:par>
                              <p:par>
                                <p:cTn id="347" presetID="42" presetClass="exit" presetSubtype="0" fill="hold" nodeType="withEffect">
                                  <p:stCondLst>
                                    <p:cond delay="0"/>
                                  </p:stCondLst>
                                  <p:childTnLst>
                                    <p:animEffect transition="out" filter="fade">
                                      <p:cBhvr>
                                        <p:cTn id="348" dur="1000"/>
                                        <p:tgtEl>
                                          <p:spTgt spid="94"/>
                                        </p:tgtEl>
                                      </p:cBhvr>
                                    </p:animEffect>
                                    <p:anim calcmode="lin" valueType="num">
                                      <p:cBhvr>
                                        <p:cTn id="349" dur="1000"/>
                                        <p:tgtEl>
                                          <p:spTgt spid="94"/>
                                        </p:tgtEl>
                                        <p:attrNameLst>
                                          <p:attrName>ppt_x</p:attrName>
                                        </p:attrNameLst>
                                      </p:cBhvr>
                                      <p:tavLst>
                                        <p:tav tm="0">
                                          <p:val>
                                            <p:strVal val="ppt_x"/>
                                          </p:val>
                                        </p:tav>
                                        <p:tav tm="100000">
                                          <p:val>
                                            <p:strVal val="ppt_x"/>
                                          </p:val>
                                        </p:tav>
                                      </p:tavLst>
                                    </p:anim>
                                    <p:anim calcmode="lin" valueType="num">
                                      <p:cBhvr>
                                        <p:cTn id="350" dur="1000"/>
                                        <p:tgtEl>
                                          <p:spTgt spid="94"/>
                                        </p:tgtEl>
                                        <p:attrNameLst>
                                          <p:attrName>ppt_y</p:attrName>
                                        </p:attrNameLst>
                                      </p:cBhvr>
                                      <p:tavLst>
                                        <p:tav tm="0">
                                          <p:val>
                                            <p:strVal val="ppt_y"/>
                                          </p:val>
                                        </p:tav>
                                        <p:tav tm="100000">
                                          <p:val>
                                            <p:strVal val="ppt_y+.1"/>
                                          </p:val>
                                        </p:tav>
                                      </p:tavLst>
                                    </p:anim>
                                    <p:set>
                                      <p:cBhvr>
                                        <p:cTn id="351" dur="1" fill="hold">
                                          <p:stCondLst>
                                            <p:cond delay="999"/>
                                          </p:stCondLst>
                                        </p:cTn>
                                        <p:tgtEl>
                                          <p:spTgt spid="94"/>
                                        </p:tgtEl>
                                        <p:attrNameLst>
                                          <p:attrName>style.visibility</p:attrName>
                                        </p:attrNameLst>
                                      </p:cBhvr>
                                      <p:to>
                                        <p:strVal val="hidden"/>
                                      </p:to>
                                    </p:set>
                                  </p:childTnLst>
                                </p:cTn>
                              </p:par>
                              <p:par>
                                <p:cTn id="352" presetID="42" presetClass="exit" presetSubtype="0" fill="hold" nodeType="withEffect">
                                  <p:stCondLst>
                                    <p:cond delay="0"/>
                                  </p:stCondLst>
                                  <p:childTnLst>
                                    <p:animEffect transition="out" filter="fade">
                                      <p:cBhvr>
                                        <p:cTn id="353" dur="1000"/>
                                        <p:tgtEl>
                                          <p:spTgt spid="102"/>
                                        </p:tgtEl>
                                      </p:cBhvr>
                                    </p:animEffect>
                                    <p:anim calcmode="lin" valueType="num">
                                      <p:cBhvr>
                                        <p:cTn id="354" dur="1000"/>
                                        <p:tgtEl>
                                          <p:spTgt spid="102"/>
                                        </p:tgtEl>
                                        <p:attrNameLst>
                                          <p:attrName>ppt_x</p:attrName>
                                        </p:attrNameLst>
                                      </p:cBhvr>
                                      <p:tavLst>
                                        <p:tav tm="0">
                                          <p:val>
                                            <p:strVal val="ppt_x"/>
                                          </p:val>
                                        </p:tav>
                                        <p:tav tm="100000">
                                          <p:val>
                                            <p:strVal val="ppt_x"/>
                                          </p:val>
                                        </p:tav>
                                      </p:tavLst>
                                    </p:anim>
                                    <p:anim calcmode="lin" valueType="num">
                                      <p:cBhvr>
                                        <p:cTn id="355" dur="1000"/>
                                        <p:tgtEl>
                                          <p:spTgt spid="102"/>
                                        </p:tgtEl>
                                        <p:attrNameLst>
                                          <p:attrName>ppt_y</p:attrName>
                                        </p:attrNameLst>
                                      </p:cBhvr>
                                      <p:tavLst>
                                        <p:tav tm="0">
                                          <p:val>
                                            <p:strVal val="ppt_y"/>
                                          </p:val>
                                        </p:tav>
                                        <p:tav tm="100000">
                                          <p:val>
                                            <p:strVal val="ppt_y+.1"/>
                                          </p:val>
                                        </p:tav>
                                      </p:tavLst>
                                    </p:anim>
                                    <p:set>
                                      <p:cBhvr>
                                        <p:cTn id="356" dur="1" fill="hold">
                                          <p:stCondLst>
                                            <p:cond delay="999"/>
                                          </p:stCondLst>
                                        </p:cTn>
                                        <p:tgtEl>
                                          <p:spTgt spid="102"/>
                                        </p:tgtEl>
                                        <p:attrNameLst>
                                          <p:attrName>style.visibility</p:attrName>
                                        </p:attrNameLst>
                                      </p:cBhvr>
                                      <p:to>
                                        <p:strVal val="hidden"/>
                                      </p:to>
                                    </p:set>
                                  </p:childTnLst>
                                </p:cTn>
                              </p:par>
                              <p:par>
                                <p:cTn id="357" presetID="42" presetClass="exit" presetSubtype="0" fill="hold" grpId="1" nodeType="withEffect">
                                  <p:stCondLst>
                                    <p:cond delay="0"/>
                                  </p:stCondLst>
                                  <p:childTnLst>
                                    <p:animEffect transition="out" filter="fade">
                                      <p:cBhvr>
                                        <p:cTn id="358" dur="1000"/>
                                        <p:tgtEl>
                                          <p:spTgt spid="105"/>
                                        </p:tgtEl>
                                      </p:cBhvr>
                                    </p:animEffect>
                                    <p:anim calcmode="lin" valueType="num">
                                      <p:cBhvr>
                                        <p:cTn id="359" dur="1000"/>
                                        <p:tgtEl>
                                          <p:spTgt spid="105"/>
                                        </p:tgtEl>
                                        <p:attrNameLst>
                                          <p:attrName>ppt_x</p:attrName>
                                        </p:attrNameLst>
                                      </p:cBhvr>
                                      <p:tavLst>
                                        <p:tav tm="0">
                                          <p:val>
                                            <p:strVal val="ppt_x"/>
                                          </p:val>
                                        </p:tav>
                                        <p:tav tm="100000">
                                          <p:val>
                                            <p:strVal val="ppt_x"/>
                                          </p:val>
                                        </p:tav>
                                      </p:tavLst>
                                    </p:anim>
                                    <p:anim calcmode="lin" valueType="num">
                                      <p:cBhvr>
                                        <p:cTn id="360" dur="1000"/>
                                        <p:tgtEl>
                                          <p:spTgt spid="105"/>
                                        </p:tgtEl>
                                        <p:attrNameLst>
                                          <p:attrName>ppt_y</p:attrName>
                                        </p:attrNameLst>
                                      </p:cBhvr>
                                      <p:tavLst>
                                        <p:tav tm="0">
                                          <p:val>
                                            <p:strVal val="ppt_y"/>
                                          </p:val>
                                        </p:tav>
                                        <p:tav tm="100000">
                                          <p:val>
                                            <p:strVal val="ppt_y+.1"/>
                                          </p:val>
                                        </p:tav>
                                      </p:tavLst>
                                    </p:anim>
                                    <p:set>
                                      <p:cBhvr>
                                        <p:cTn id="361" dur="1" fill="hold">
                                          <p:stCondLst>
                                            <p:cond delay="999"/>
                                          </p:stCondLst>
                                        </p:cTn>
                                        <p:tgtEl>
                                          <p:spTgt spid="105"/>
                                        </p:tgtEl>
                                        <p:attrNameLst>
                                          <p:attrName>style.visibility</p:attrName>
                                        </p:attrNameLst>
                                      </p:cBhvr>
                                      <p:to>
                                        <p:strVal val="hidden"/>
                                      </p:to>
                                    </p:set>
                                  </p:childTnLst>
                                </p:cTn>
                              </p:par>
                              <p:par>
                                <p:cTn id="362" presetID="42" presetClass="exit" presetSubtype="0" fill="hold" grpId="1" nodeType="withEffect">
                                  <p:stCondLst>
                                    <p:cond delay="0"/>
                                  </p:stCondLst>
                                  <p:childTnLst>
                                    <p:animEffect transition="out" filter="fade">
                                      <p:cBhvr>
                                        <p:cTn id="363" dur="1000"/>
                                        <p:tgtEl>
                                          <p:spTgt spid="106"/>
                                        </p:tgtEl>
                                      </p:cBhvr>
                                    </p:animEffect>
                                    <p:anim calcmode="lin" valueType="num">
                                      <p:cBhvr>
                                        <p:cTn id="364" dur="1000"/>
                                        <p:tgtEl>
                                          <p:spTgt spid="106"/>
                                        </p:tgtEl>
                                        <p:attrNameLst>
                                          <p:attrName>ppt_x</p:attrName>
                                        </p:attrNameLst>
                                      </p:cBhvr>
                                      <p:tavLst>
                                        <p:tav tm="0">
                                          <p:val>
                                            <p:strVal val="ppt_x"/>
                                          </p:val>
                                        </p:tav>
                                        <p:tav tm="100000">
                                          <p:val>
                                            <p:strVal val="ppt_x"/>
                                          </p:val>
                                        </p:tav>
                                      </p:tavLst>
                                    </p:anim>
                                    <p:anim calcmode="lin" valueType="num">
                                      <p:cBhvr>
                                        <p:cTn id="365" dur="1000"/>
                                        <p:tgtEl>
                                          <p:spTgt spid="106"/>
                                        </p:tgtEl>
                                        <p:attrNameLst>
                                          <p:attrName>ppt_y</p:attrName>
                                        </p:attrNameLst>
                                      </p:cBhvr>
                                      <p:tavLst>
                                        <p:tav tm="0">
                                          <p:val>
                                            <p:strVal val="ppt_y"/>
                                          </p:val>
                                        </p:tav>
                                        <p:tav tm="100000">
                                          <p:val>
                                            <p:strVal val="ppt_y+.1"/>
                                          </p:val>
                                        </p:tav>
                                      </p:tavLst>
                                    </p:anim>
                                    <p:set>
                                      <p:cBhvr>
                                        <p:cTn id="366" dur="1" fill="hold">
                                          <p:stCondLst>
                                            <p:cond delay="999"/>
                                          </p:stCondLst>
                                        </p:cTn>
                                        <p:tgtEl>
                                          <p:spTgt spid="106"/>
                                        </p:tgtEl>
                                        <p:attrNameLst>
                                          <p:attrName>style.visibility</p:attrName>
                                        </p:attrNameLst>
                                      </p:cBhvr>
                                      <p:to>
                                        <p:strVal val="hidden"/>
                                      </p:to>
                                    </p:set>
                                  </p:childTnLst>
                                </p:cTn>
                              </p:par>
                              <p:par>
                                <p:cTn id="367" presetID="42" presetClass="exit" presetSubtype="0" fill="hold" nodeType="withEffect">
                                  <p:stCondLst>
                                    <p:cond delay="0"/>
                                  </p:stCondLst>
                                  <p:childTnLst>
                                    <p:animEffect transition="out" filter="fade">
                                      <p:cBhvr>
                                        <p:cTn id="368" dur="1000"/>
                                        <p:tgtEl>
                                          <p:spTgt spid="108"/>
                                        </p:tgtEl>
                                      </p:cBhvr>
                                    </p:animEffect>
                                    <p:anim calcmode="lin" valueType="num">
                                      <p:cBhvr>
                                        <p:cTn id="369" dur="1000"/>
                                        <p:tgtEl>
                                          <p:spTgt spid="108"/>
                                        </p:tgtEl>
                                        <p:attrNameLst>
                                          <p:attrName>ppt_x</p:attrName>
                                        </p:attrNameLst>
                                      </p:cBhvr>
                                      <p:tavLst>
                                        <p:tav tm="0">
                                          <p:val>
                                            <p:strVal val="ppt_x"/>
                                          </p:val>
                                        </p:tav>
                                        <p:tav tm="100000">
                                          <p:val>
                                            <p:strVal val="ppt_x"/>
                                          </p:val>
                                        </p:tav>
                                      </p:tavLst>
                                    </p:anim>
                                    <p:anim calcmode="lin" valueType="num">
                                      <p:cBhvr>
                                        <p:cTn id="370" dur="1000"/>
                                        <p:tgtEl>
                                          <p:spTgt spid="108"/>
                                        </p:tgtEl>
                                        <p:attrNameLst>
                                          <p:attrName>ppt_y</p:attrName>
                                        </p:attrNameLst>
                                      </p:cBhvr>
                                      <p:tavLst>
                                        <p:tav tm="0">
                                          <p:val>
                                            <p:strVal val="ppt_y"/>
                                          </p:val>
                                        </p:tav>
                                        <p:tav tm="100000">
                                          <p:val>
                                            <p:strVal val="ppt_y+.1"/>
                                          </p:val>
                                        </p:tav>
                                      </p:tavLst>
                                    </p:anim>
                                    <p:set>
                                      <p:cBhvr>
                                        <p:cTn id="371" dur="1" fill="hold">
                                          <p:stCondLst>
                                            <p:cond delay="999"/>
                                          </p:stCondLst>
                                        </p:cTn>
                                        <p:tgtEl>
                                          <p:spTgt spid="108"/>
                                        </p:tgtEl>
                                        <p:attrNameLst>
                                          <p:attrName>style.visibility</p:attrName>
                                        </p:attrNameLst>
                                      </p:cBhvr>
                                      <p:to>
                                        <p:strVal val="hidden"/>
                                      </p:to>
                                    </p:set>
                                  </p:childTnLst>
                                </p:cTn>
                              </p:par>
                              <p:par>
                                <p:cTn id="372" presetID="42" presetClass="exit" presetSubtype="0" fill="hold" nodeType="withEffect">
                                  <p:stCondLst>
                                    <p:cond delay="0"/>
                                  </p:stCondLst>
                                  <p:childTnLst>
                                    <p:animEffect transition="out" filter="fade">
                                      <p:cBhvr>
                                        <p:cTn id="373" dur="1000"/>
                                        <p:tgtEl>
                                          <p:spTgt spid="114"/>
                                        </p:tgtEl>
                                      </p:cBhvr>
                                    </p:animEffect>
                                    <p:anim calcmode="lin" valueType="num">
                                      <p:cBhvr>
                                        <p:cTn id="374" dur="1000"/>
                                        <p:tgtEl>
                                          <p:spTgt spid="114"/>
                                        </p:tgtEl>
                                        <p:attrNameLst>
                                          <p:attrName>ppt_x</p:attrName>
                                        </p:attrNameLst>
                                      </p:cBhvr>
                                      <p:tavLst>
                                        <p:tav tm="0">
                                          <p:val>
                                            <p:strVal val="ppt_x"/>
                                          </p:val>
                                        </p:tav>
                                        <p:tav tm="100000">
                                          <p:val>
                                            <p:strVal val="ppt_x"/>
                                          </p:val>
                                        </p:tav>
                                      </p:tavLst>
                                    </p:anim>
                                    <p:anim calcmode="lin" valueType="num">
                                      <p:cBhvr>
                                        <p:cTn id="375" dur="1000"/>
                                        <p:tgtEl>
                                          <p:spTgt spid="114"/>
                                        </p:tgtEl>
                                        <p:attrNameLst>
                                          <p:attrName>ppt_y</p:attrName>
                                        </p:attrNameLst>
                                      </p:cBhvr>
                                      <p:tavLst>
                                        <p:tav tm="0">
                                          <p:val>
                                            <p:strVal val="ppt_y"/>
                                          </p:val>
                                        </p:tav>
                                        <p:tav tm="100000">
                                          <p:val>
                                            <p:strVal val="ppt_y+.1"/>
                                          </p:val>
                                        </p:tav>
                                      </p:tavLst>
                                    </p:anim>
                                    <p:set>
                                      <p:cBhvr>
                                        <p:cTn id="376" dur="1" fill="hold">
                                          <p:stCondLst>
                                            <p:cond delay="999"/>
                                          </p:stCondLst>
                                        </p:cTn>
                                        <p:tgtEl>
                                          <p:spTgt spid="114"/>
                                        </p:tgtEl>
                                        <p:attrNameLst>
                                          <p:attrName>style.visibility</p:attrName>
                                        </p:attrNameLst>
                                      </p:cBhvr>
                                      <p:to>
                                        <p:strVal val="hidden"/>
                                      </p:to>
                                    </p:set>
                                  </p:childTnLst>
                                </p:cTn>
                              </p:par>
                              <p:par>
                                <p:cTn id="377" presetID="42" presetClass="exit" presetSubtype="0" fill="hold" grpId="1" nodeType="withEffect">
                                  <p:stCondLst>
                                    <p:cond delay="0"/>
                                  </p:stCondLst>
                                  <p:childTnLst>
                                    <p:animEffect transition="out" filter="fade">
                                      <p:cBhvr>
                                        <p:cTn id="378" dur="1000"/>
                                        <p:tgtEl>
                                          <p:spTgt spid="120"/>
                                        </p:tgtEl>
                                      </p:cBhvr>
                                    </p:animEffect>
                                    <p:anim calcmode="lin" valueType="num">
                                      <p:cBhvr>
                                        <p:cTn id="379" dur="1000"/>
                                        <p:tgtEl>
                                          <p:spTgt spid="120"/>
                                        </p:tgtEl>
                                        <p:attrNameLst>
                                          <p:attrName>ppt_x</p:attrName>
                                        </p:attrNameLst>
                                      </p:cBhvr>
                                      <p:tavLst>
                                        <p:tav tm="0">
                                          <p:val>
                                            <p:strVal val="ppt_x"/>
                                          </p:val>
                                        </p:tav>
                                        <p:tav tm="100000">
                                          <p:val>
                                            <p:strVal val="ppt_x"/>
                                          </p:val>
                                        </p:tav>
                                      </p:tavLst>
                                    </p:anim>
                                    <p:anim calcmode="lin" valueType="num">
                                      <p:cBhvr>
                                        <p:cTn id="380" dur="1000"/>
                                        <p:tgtEl>
                                          <p:spTgt spid="120"/>
                                        </p:tgtEl>
                                        <p:attrNameLst>
                                          <p:attrName>ppt_y</p:attrName>
                                        </p:attrNameLst>
                                      </p:cBhvr>
                                      <p:tavLst>
                                        <p:tav tm="0">
                                          <p:val>
                                            <p:strVal val="ppt_y"/>
                                          </p:val>
                                        </p:tav>
                                        <p:tav tm="100000">
                                          <p:val>
                                            <p:strVal val="ppt_y+.1"/>
                                          </p:val>
                                        </p:tav>
                                      </p:tavLst>
                                    </p:anim>
                                    <p:set>
                                      <p:cBhvr>
                                        <p:cTn id="381" dur="1" fill="hold">
                                          <p:stCondLst>
                                            <p:cond delay="999"/>
                                          </p:stCondLst>
                                        </p:cTn>
                                        <p:tgtEl>
                                          <p:spTgt spid="120"/>
                                        </p:tgtEl>
                                        <p:attrNameLst>
                                          <p:attrName>style.visibility</p:attrName>
                                        </p:attrNameLst>
                                      </p:cBhvr>
                                      <p:to>
                                        <p:strVal val="hidden"/>
                                      </p:to>
                                    </p:set>
                                  </p:childTnLst>
                                </p:cTn>
                              </p:par>
                              <p:par>
                                <p:cTn id="382" presetID="42" presetClass="exit" presetSubtype="0" fill="hold" nodeType="withEffect">
                                  <p:stCondLst>
                                    <p:cond delay="0"/>
                                  </p:stCondLst>
                                  <p:childTnLst>
                                    <p:animEffect transition="out" filter="fade">
                                      <p:cBhvr>
                                        <p:cTn id="383" dur="1000"/>
                                        <p:tgtEl>
                                          <p:spTgt spid="121"/>
                                        </p:tgtEl>
                                      </p:cBhvr>
                                    </p:animEffect>
                                    <p:anim calcmode="lin" valueType="num">
                                      <p:cBhvr>
                                        <p:cTn id="384" dur="1000"/>
                                        <p:tgtEl>
                                          <p:spTgt spid="121"/>
                                        </p:tgtEl>
                                        <p:attrNameLst>
                                          <p:attrName>ppt_x</p:attrName>
                                        </p:attrNameLst>
                                      </p:cBhvr>
                                      <p:tavLst>
                                        <p:tav tm="0">
                                          <p:val>
                                            <p:strVal val="ppt_x"/>
                                          </p:val>
                                        </p:tav>
                                        <p:tav tm="100000">
                                          <p:val>
                                            <p:strVal val="ppt_x"/>
                                          </p:val>
                                        </p:tav>
                                      </p:tavLst>
                                    </p:anim>
                                    <p:anim calcmode="lin" valueType="num">
                                      <p:cBhvr>
                                        <p:cTn id="385" dur="1000"/>
                                        <p:tgtEl>
                                          <p:spTgt spid="121"/>
                                        </p:tgtEl>
                                        <p:attrNameLst>
                                          <p:attrName>ppt_y</p:attrName>
                                        </p:attrNameLst>
                                      </p:cBhvr>
                                      <p:tavLst>
                                        <p:tav tm="0">
                                          <p:val>
                                            <p:strVal val="ppt_y"/>
                                          </p:val>
                                        </p:tav>
                                        <p:tav tm="100000">
                                          <p:val>
                                            <p:strVal val="ppt_y+.1"/>
                                          </p:val>
                                        </p:tav>
                                      </p:tavLst>
                                    </p:anim>
                                    <p:set>
                                      <p:cBhvr>
                                        <p:cTn id="386" dur="1" fill="hold">
                                          <p:stCondLst>
                                            <p:cond delay="999"/>
                                          </p:stCondLst>
                                        </p:cTn>
                                        <p:tgtEl>
                                          <p:spTgt spid="121"/>
                                        </p:tgtEl>
                                        <p:attrNameLst>
                                          <p:attrName>style.visibility</p:attrName>
                                        </p:attrNameLst>
                                      </p:cBhvr>
                                      <p:to>
                                        <p:strVal val="hidden"/>
                                      </p:to>
                                    </p:set>
                                  </p:childTnLst>
                                </p:cTn>
                              </p:par>
                              <p:par>
                                <p:cTn id="387" presetID="42" presetClass="exit" presetSubtype="0" fill="hold" nodeType="withEffect">
                                  <p:stCondLst>
                                    <p:cond delay="0"/>
                                  </p:stCondLst>
                                  <p:childTnLst>
                                    <p:animEffect transition="out" filter="fade">
                                      <p:cBhvr>
                                        <p:cTn id="388" dur="1000"/>
                                        <p:tgtEl>
                                          <p:spTgt spid="122"/>
                                        </p:tgtEl>
                                      </p:cBhvr>
                                    </p:animEffect>
                                    <p:anim calcmode="lin" valueType="num">
                                      <p:cBhvr>
                                        <p:cTn id="389" dur="1000"/>
                                        <p:tgtEl>
                                          <p:spTgt spid="122"/>
                                        </p:tgtEl>
                                        <p:attrNameLst>
                                          <p:attrName>ppt_x</p:attrName>
                                        </p:attrNameLst>
                                      </p:cBhvr>
                                      <p:tavLst>
                                        <p:tav tm="0">
                                          <p:val>
                                            <p:strVal val="ppt_x"/>
                                          </p:val>
                                        </p:tav>
                                        <p:tav tm="100000">
                                          <p:val>
                                            <p:strVal val="ppt_x"/>
                                          </p:val>
                                        </p:tav>
                                      </p:tavLst>
                                    </p:anim>
                                    <p:anim calcmode="lin" valueType="num">
                                      <p:cBhvr>
                                        <p:cTn id="390" dur="1000"/>
                                        <p:tgtEl>
                                          <p:spTgt spid="122"/>
                                        </p:tgtEl>
                                        <p:attrNameLst>
                                          <p:attrName>ppt_y</p:attrName>
                                        </p:attrNameLst>
                                      </p:cBhvr>
                                      <p:tavLst>
                                        <p:tav tm="0">
                                          <p:val>
                                            <p:strVal val="ppt_y"/>
                                          </p:val>
                                        </p:tav>
                                        <p:tav tm="100000">
                                          <p:val>
                                            <p:strVal val="ppt_y+.1"/>
                                          </p:val>
                                        </p:tav>
                                      </p:tavLst>
                                    </p:anim>
                                    <p:set>
                                      <p:cBhvr>
                                        <p:cTn id="391" dur="1" fill="hold">
                                          <p:stCondLst>
                                            <p:cond delay="999"/>
                                          </p:stCondLst>
                                        </p:cTn>
                                        <p:tgtEl>
                                          <p:spTgt spid="122"/>
                                        </p:tgtEl>
                                        <p:attrNameLst>
                                          <p:attrName>style.visibility</p:attrName>
                                        </p:attrNameLst>
                                      </p:cBhvr>
                                      <p:to>
                                        <p:strVal val="hidden"/>
                                      </p:to>
                                    </p:set>
                                  </p:childTnLst>
                                </p:cTn>
                              </p:par>
                              <p:par>
                                <p:cTn id="392" presetID="42" presetClass="exit" presetSubtype="0" fill="hold" nodeType="withEffect">
                                  <p:stCondLst>
                                    <p:cond delay="0"/>
                                  </p:stCondLst>
                                  <p:childTnLst>
                                    <p:animEffect transition="out" filter="fade">
                                      <p:cBhvr>
                                        <p:cTn id="393" dur="1000"/>
                                        <p:tgtEl>
                                          <p:spTgt spid="123"/>
                                        </p:tgtEl>
                                      </p:cBhvr>
                                    </p:animEffect>
                                    <p:anim calcmode="lin" valueType="num">
                                      <p:cBhvr>
                                        <p:cTn id="394" dur="1000"/>
                                        <p:tgtEl>
                                          <p:spTgt spid="123"/>
                                        </p:tgtEl>
                                        <p:attrNameLst>
                                          <p:attrName>ppt_x</p:attrName>
                                        </p:attrNameLst>
                                      </p:cBhvr>
                                      <p:tavLst>
                                        <p:tav tm="0">
                                          <p:val>
                                            <p:strVal val="ppt_x"/>
                                          </p:val>
                                        </p:tav>
                                        <p:tav tm="100000">
                                          <p:val>
                                            <p:strVal val="ppt_x"/>
                                          </p:val>
                                        </p:tav>
                                      </p:tavLst>
                                    </p:anim>
                                    <p:anim calcmode="lin" valueType="num">
                                      <p:cBhvr>
                                        <p:cTn id="395" dur="1000"/>
                                        <p:tgtEl>
                                          <p:spTgt spid="123"/>
                                        </p:tgtEl>
                                        <p:attrNameLst>
                                          <p:attrName>ppt_y</p:attrName>
                                        </p:attrNameLst>
                                      </p:cBhvr>
                                      <p:tavLst>
                                        <p:tav tm="0">
                                          <p:val>
                                            <p:strVal val="ppt_y"/>
                                          </p:val>
                                        </p:tav>
                                        <p:tav tm="100000">
                                          <p:val>
                                            <p:strVal val="ppt_y+.1"/>
                                          </p:val>
                                        </p:tav>
                                      </p:tavLst>
                                    </p:anim>
                                    <p:set>
                                      <p:cBhvr>
                                        <p:cTn id="396" dur="1" fill="hold">
                                          <p:stCondLst>
                                            <p:cond delay="999"/>
                                          </p:stCondLst>
                                        </p:cTn>
                                        <p:tgtEl>
                                          <p:spTgt spid="123"/>
                                        </p:tgtEl>
                                        <p:attrNameLst>
                                          <p:attrName>style.visibility</p:attrName>
                                        </p:attrNameLst>
                                      </p:cBhvr>
                                      <p:to>
                                        <p:strVal val="hidden"/>
                                      </p:to>
                                    </p:set>
                                  </p:childTnLst>
                                </p:cTn>
                              </p:par>
                              <p:par>
                                <p:cTn id="397" presetID="42" presetClass="exit" presetSubtype="0" fill="hold" grpId="1" nodeType="withEffect">
                                  <p:stCondLst>
                                    <p:cond delay="0"/>
                                  </p:stCondLst>
                                  <p:childTnLst>
                                    <p:animEffect transition="out" filter="fade">
                                      <p:cBhvr>
                                        <p:cTn id="398" dur="1000"/>
                                        <p:tgtEl>
                                          <p:spTgt spid="128"/>
                                        </p:tgtEl>
                                      </p:cBhvr>
                                    </p:animEffect>
                                    <p:anim calcmode="lin" valueType="num">
                                      <p:cBhvr>
                                        <p:cTn id="399" dur="1000"/>
                                        <p:tgtEl>
                                          <p:spTgt spid="128"/>
                                        </p:tgtEl>
                                        <p:attrNameLst>
                                          <p:attrName>ppt_x</p:attrName>
                                        </p:attrNameLst>
                                      </p:cBhvr>
                                      <p:tavLst>
                                        <p:tav tm="0">
                                          <p:val>
                                            <p:strVal val="ppt_x"/>
                                          </p:val>
                                        </p:tav>
                                        <p:tav tm="100000">
                                          <p:val>
                                            <p:strVal val="ppt_x"/>
                                          </p:val>
                                        </p:tav>
                                      </p:tavLst>
                                    </p:anim>
                                    <p:anim calcmode="lin" valueType="num">
                                      <p:cBhvr>
                                        <p:cTn id="400" dur="1000"/>
                                        <p:tgtEl>
                                          <p:spTgt spid="128"/>
                                        </p:tgtEl>
                                        <p:attrNameLst>
                                          <p:attrName>ppt_y</p:attrName>
                                        </p:attrNameLst>
                                      </p:cBhvr>
                                      <p:tavLst>
                                        <p:tav tm="0">
                                          <p:val>
                                            <p:strVal val="ppt_y"/>
                                          </p:val>
                                        </p:tav>
                                        <p:tav tm="100000">
                                          <p:val>
                                            <p:strVal val="ppt_y+.1"/>
                                          </p:val>
                                        </p:tav>
                                      </p:tavLst>
                                    </p:anim>
                                    <p:set>
                                      <p:cBhvr>
                                        <p:cTn id="401" dur="1" fill="hold">
                                          <p:stCondLst>
                                            <p:cond delay="999"/>
                                          </p:stCondLst>
                                        </p:cTn>
                                        <p:tgtEl>
                                          <p:spTgt spid="128"/>
                                        </p:tgtEl>
                                        <p:attrNameLst>
                                          <p:attrName>style.visibility</p:attrName>
                                        </p:attrNameLst>
                                      </p:cBhvr>
                                      <p:to>
                                        <p:strVal val="hidden"/>
                                      </p:to>
                                    </p:set>
                                  </p:childTnLst>
                                </p:cTn>
                              </p:par>
                              <p:par>
                                <p:cTn id="402" presetID="42" presetClass="exit" presetSubtype="0" fill="hold" grpId="1" nodeType="withEffect">
                                  <p:stCondLst>
                                    <p:cond delay="0"/>
                                  </p:stCondLst>
                                  <p:childTnLst>
                                    <p:animEffect transition="out" filter="fade">
                                      <p:cBhvr>
                                        <p:cTn id="403" dur="1000"/>
                                        <p:tgtEl>
                                          <p:spTgt spid="129"/>
                                        </p:tgtEl>
                                      </p:cBhvr>
                                    </p:animEffect>
                                    <p:anim calcmode="lin" valueType="num">
                                      <p:cBhvr>
                                        <p:cTn id="404" dur="1000"/>
                                        <p:tgtEl>
                                          <p:spTgt spid="129"/>
                                        </p:tgtEl>
                                        <p:attrNameLst>
                                          <p:attrName>ppt_x</p:attrName>
                                        </p:attrNameLst>
                                      </p:cBhvr>
                                      <p:tavLst>
                                        <p:tav tm="0">
                                          <p:val>
                                            <p:strVal val="ppt_x"/>
                                          </p:val>
                                        </p:tav>
                                        <p:tav tm="100000">
                                          <p:val>
                                            <p:strVal val="ppt_x"/>
                                          </p:val>
                                        </p:tav>
                                      </p:tavLst>
                                    </p:anim>
                                    <p:anim calcmode="lin" valueType="num">
                                      <p:cBhvr>
                                        <p:cTn id="405" dur="1000"/>
                                        <p:tgtEl>
                                          <p:spTgt spid="129"/>
                                        </p:tgtEl>
                                        <p:attrNameLst>
                                          <p:attrName>ppt_y</p:attrName>
                                        </p:attrNameLst>
                                      </p:cBhvr>
                                      <p:tavLst>
                                        <p:tav tm="0">
                                          <p:val>
                                            <p:strVal val="ppt_y"/>
                                          </p:val>
                                        </p:tav>
                                        <p:tav tm="100000">
                                          <p:val>
                                            <p:strVal val="ppt_y+.1"/>
                                          </p:val>
                                        </p:tav>
                                      </p:tavLst>
                                    </p:anim>
                                    <p:set>
                                      <p:cBhvr>
                                        <p:cTn id="406" dur="1" fill="hold">
                                          <p:stCondLst>
                                            <p:cond delay="999"/>
                                          </p:stCondLst>
                                        </p:cTn>
                                        <p:tgtEl>
                                          <p:spTgt spid="129"/>
                                        </p:tgtEl>
                                        <p:attrNameLst>
                                          <p:attrName>style.visibility</p:attrName>
                                        </p:attrNameLst>
                                      </p:cBhvr>
                                      <p:to>
                                        <p:strVal val="hidden"/>
                                      </p:to>
                                    </p:set>
                                  </p:childTnLst>
                                </p:cTn>
                              </p:par>
                              <p:par>
                                <p:cTn id="407" presetID="42" presetClass="exit" presetSubtype="0" fill="hold" grpId="1" nodeType="withEffect">
                                  <p:stCondLst>
                                    <p:cond delay="0"/>
                                  </p:stCondLst>
                                  <p:childTnLst>
                                    <p:animEffect transition="out" filter="fade">
                                      <p:cBhvr>
                                        <p:cTn id="408" dur="1000"/>
                                        <p:tgtEl>
                                          <p:spTgt spid="18"/>
                                        </p:tgtEl>
                                      </p:cBhvr>
                                    </p:animEffect>
                                    <p:anim calcmode="lin" valueType="num">
                                      <p:cBhvr>
                                        <p:cTn id="409" dur="1000"/>
                                        <p:tgtEl>
                                          <p:spTgt spid="18"/>
                                        </p:tgtEl>
                                        <p:attrNameLst>
                                          <p:attrName>ppt_x</p:attrName>
                                        </p:attrNameLst>
                                      </p:cBhvr>
                                      <p:tavLst>
                                        <p:tav tm="0">
                                          <p:val>
                                            <p:strVal val="ppt_x"/>
                                          </p:val>
                                        </p:tav>
                                        <p:tav tm="100000">
                                          <p:val>
                                            <p:strVal val="ppt_x"/>
                                          </p:val>
                                        </p:tav>
                                      </p:tavLst>
                                    </p:anim>
                                    <p:anim calcmode="lin" valueType="num">
                                      <p:cBhvr>
                                        <p:cTn id="410" dur="1000"/>
                                        <p:tgtEl>
                                          <p:spTgt spid="18"/>
                                        </p:tgtEl>
                                        <p:attrNameLst>
                                          <p:attrName>ppt_y</p:attrName>
                                        </p:attrNameLst>
                                      </p:cBhvr>
                                      <p:tavLst>
                                        <p:tav tm="0">
                                          <p:val>
                                            <p:strVal val="ppt_y"/>
                                          </p:val>
                                        </p:tav>
                                        <p:tav tm="100000">
                                          <p:val>
                                            <p:strVal val="ppt_y+.1"/>
                                          </p:val>
                                        </p:tav>
                                      </p:tavLst>
                                    </p:anim>
                                    <p:set>
                                      <p:cBhvr>
                                        <p:cTn id="411" dur="1" fill="hold">
                                          <p:stCondLst>
                                            <p:cond delay="999"/>
                                          </p:stCondLst>
                                        </p:cTn>
                                        <p:tgtEl>
                                          <p:spTgt spid="18"/>
                                        </p:tgtEl>
                                        <p:attrNameLst>
                                          <p:attrName>style.visibility</p:attrName>
                                        </p:attrNameLst>
                                      </p:cBhvr>
                                      <p:to>
                                        <p:strVal val="hidden"/>
                                      </p:to>
                                    </p:set>
                                  </p:childTnLst>
                                </p:cTn>
                              </p:par>
                              <p:par>
                                <p:cTn id="412" presetID="42" presetClass="exit" presetSubtype="0" fill="hold" grpId="1" nodeType="withEffect">
                                  <p:stCondLst>
                                    <p:cond delay="0"/>
                                  </p:stCondLst>
                                  <p:childTnLst>
                                    <p:animEffect transition="out" filter="fade">
                                      <p:cBhvr>
                                        <p:cTn id="413" dur="1000"/>
                                        <p:tgtEl>
                                          <p:spTgt spid="19"/>
                                        </p:tgtEl>
                                      </p:cBhvr>
                                    </p:animEffect>
                                    <p:anim calcmode="lin" valueType="num">
                                      <p:cBhvr>
                                        <p:cTn id="414" dur="1000"/>
                                        <p:tgtEl>
                                          <p:spTgt spid="19"/>
                                        </p:tgtEl>
                                        <p:attrNameLst>
                                          <p:attrName>ppt_x</p:attrName>
                                        </p:attrNameLst>
                                      </p:cBhvr>
                                      <p:tavLst>
                                        <p:tav tm="0">
                                          <p:val>
                                            <p:strVal val="ppt_x"/>
                                          </p:val>
                                        </p:tav>
                                        <p:tav tm="100000">
                                          <p:val>
                                            <p:strVal val="ppt_x"/>
                                          </p:val>
                                        </p:tav>
                                      </p:tavLst>
                                    </p:anim>
                                    <p:anim calcmode="lin" valueType="num">
                                      <p:cBhvr>
                                        <p:cTn id="415" dur="1000"/>
                                        <p:tgtEl>
                                          <p:spTgt spid="19"/>
                                        </p:tgtEl>
                                        <p:attrNameLst>
                                          <p:attrName>ppt_y</p:attrName>
                                        </p:attrNameLst>
                                      </p:cBhvr>
                                      <p:tavLst>
                                        <p:tav tm="0">
                                          <p:val>
                                            <p:strVal val="ppt_y"/>
                                          </p:val>
                                        </p:tav>
                                        <p:tav tm="100000">
                                          <p:val>
                                            <p:strVal val="ppt_y+.1"/>
                                          </p:val>
                                        </p:tav>
                                      </p:tavLst>
                                    </p:anim>
                                    <p:set>
                                      <p:cBhvr>
                                        <p:cTn id="416" dur="1" fill="hold">
                                          <p:stCondLst>
                                            <p:cond delay="999"/>
                                          </p:stCondLst>
                                        </p:cTn>
                                        <p:tgtEl>
                                          <p:spTgt spid="19"/>
                                        </p:tgtEl>
                                        <p:attrNameLst>
                                          <p:attrName>style.visibility</p:attrName>
                                        </p:attrNameLst>
                                      </p:cBhvr>
                                      <p:to>
                                        <p:strVal val="hidden"/>
                                      </p:to>
                                    </p:set>
                                  </p:childTnLst>
                                </p:cTn>
                              </p:par>
                              <p:par>
                                <p:cTn id="417" presetID="42" presetClass="exit" presetSubtype="0" fill="hold" grpId="1" nodeType="withEffect">
                                  <p:stCondLst>
                                    <p:cond delay="0"/>
                                  </p:stCondLst>
                                  <p:childTnLst>
                                    <p:animEffect transition="out" filter="fade">
                                      <p:cBhvr>
                                        <p:cTn id="418" dur="1000"/>
                                        <p:tgtEl>
                                          <p:spTgt spid="49"/>
                                        </p:tgtEl>
                                      </p:cBhvr>
                                    </p:animEffect>
                                    <p:anim calcmode="lin" valueType="num">
                                      <p:cBhvr>
                                        <p:cTn id="419" dur="1000"/>
                                        <p:tgtEl>
                                          <p:spTgt spid="49"/>
                                        </p:tgtEl>
                                        <p:attrNameLst>
                                          <p:attrName>ppt_x</p:attrName>
                                        </p:attrNameLst>
                                      </p:cBhvr>
                                      <p:tavLst>
                                        <p:tav tm="0">
                                          <p:val>
                                            <p:strVal val="ppt_x"/>
                                          </p:val>
                                        </p:tav>
                                        <p:tav tm="100000">
                                          <p:val>
                                            <p:strVal val="ppt_x"/>
                                          </p:val>
                                        </p:tav>
                                      </p:tavLst>
                                    </p:anim>
                                    <p:anim calcmode="lin" valueType="num">
                                      <p:cBhvr>
                                        <p:cTn id="420" dur="1000"/>
                                        <p:tgtEl>
                                          <p:spTgt spid="49"/>
                                        </p:tgtEl>
                                        <p:attrNameLst>
                                          <p:attrName>ppt_y</p:attrName>
                                        </p:attrNameLst>
                                      </p:cBhvr>
                                      <p:tavLst>
                                        <p:tav tm="0">
                                          <p:val>
                                            <p:strVal val="ppt_y"/>
                                          </p:val>
                                        </p:tav>
                                        <p:tav tm="100000">
                                          <p:val>
                                            <p:strVal val="ppt_y+.1"/>
                                          </p:val>
                                        </p:tav>
                                      </p:tavLst>
                                    </p:anim>
                                    <p:set>
                                      <p:cBhvr>
                                        <p:cTn id="421" dur="1" fill="hold">
                                          <p:stCondLst>
                                            <p:cond delay="999"/>
                                          </p:stCondLst>
                                        </p:cTn>
                                        <p:tgtEl>
                                          <p:spTgt spid="49"/>
                                        </p:tgtEl>
                                        <p:attrNameLst>
                                          <p:attrName>style.visibility</p:attrName>
                                        </p:attrNameLst>
                                      </p:cBhvr>
                                      <p:to>
                                        <p:strVal val="hidden"/>
                                      </p:to>
                                    </p:set>
                                  </p:childTnLst>
                                </p:cTn>
                              </p:par>
                              <p:par>
                                <p:cTn id="422" presetID="42" presetClass="exit" presetSubtype="0" fill="hold" nodeType="withEffect">
                                  <p:stCondLst>
                                    <p:cond delay="0"/>
                                  </p:stCondLst>
                                  <p:childTnLst>
                                    <p:animEffect transition="out" filter="fade">
                                      <p:cBhvr>
                                        <p:cTn id="423" dur="1000"/>
                                        <p:tgtEl>
                                          <p:spTgt spid="52"/>
                                        </p:tgtEl>
                                      </p:cBhvr>
                                    </p:animEffect>
                                    <p:anim calcmode="lin" valueType="num">
                                      <p:cBhvr>
                                        <p:cTn id="424" dur="1000"/>
                                        <p:tgtEl>
                                          <p:spTgt spid="52"/>
                                        </p:tgtEl>
                                        <p:attrNameLst>
                                          <p:attrName>ppt_x</p:attrName>
                                        </p:attrNameLst>
                                      </p:cBhvr>
                                      <p:tavLst>
                                        <p:tav tm="0">
                                          <p:val>
                                            <p:strVal val="ppt_x"/>
                                          </p:val>
                                        </p:tav>
                                        <p:tav tm="100000">
                                          <p:val>
                                            <p:strVal val="ppt_x"/>
                                          </p:val>
                                        </p:tav>
                                      </p:tavLst>
                                    </p:anim>
                                    <p:anim calcmode="lin" valueType="num">
                                      <p:cBhvr>
                                        <p:cTn id="425" dur="1000"/>
                                        <p:tgtEl>
                                          <p:spTgt spid="52"/>
                                        </p:tgtEl>
                                        <p:attrNameLst>
                                          <p:attrName>ppt_y</p:attrName>
                                        </p:attrNameLst>
                                      </p:cBhvr>
                                      <p:tavLst>
                                        <p:tav tm="0">
                                          <p:val>
                                            <p:strVal val="ppt_y"/>
                                          </p:val>
                                        </p:tav>
                                        <p:tav tm="100000">
                                          <p:val>
                                            <p:strVal val="ppt_y+.1"/>
                                          </p:val>
                                        </p:tav>
                                      </p:tavLst>
                                    </p:anim>
                                    <p:set>
                                      <p:cBhvr>
                                        <p:cTn id="426" dur="1" fill="hold">
                                          <p:stCondLst>
                                            <p:cond delay="999"/>
                                          </p:stCondLst>
                                        </p:cTn>
                                        <p:tgtEl>
                                          <p:spTgt spid="52"/>
                                        </p:tgtEl>
                                        <p:attrNameLst>
                                          <p:attrName>style.visibility</p:attrName>
                                        </p:attrNameLst>
                                      </p:cBhvr>
                                      <p:to>
                                        <p:strVal val="hidden"/>
                                      </p:to>
                                    </p:set>
                                  </p:childTnLst>
                                </p:cTn>
                              </p:par>
                              <p:par>
                                <p:cTn id="427" presetID="42" presetClass="exit" presetSubtype="0" fill="hold" grpId="1" nodeType="withEffect">
                                  <p:stCondLst>
                                    <p:cond delay="0"/>
                                  </p:stCondLst>
                                  <p:childTnLst>
                                    <p:animEffect transition="out" filter="fade">
                                      <p:cBhvr>
                                        <p:cTn id="428" dur="1000"/>
                                        <p:tgtEl>
                                          <p:spTgt spid="60"/>
                                        </p:tgtEl>
                                      </p:cBhvr>
                                    </p:animEffect>
                                    <p:anim calcmode="lin" valueType="num">
                                      <p:cBhvr>
                                        <p:cTn id="429" dur="1000"/>
                                        <p:tgtEl>
                                          <p:spTgt spid="60"/>
                                        </p:tgtEl>
                                        <p:attrNameLst>
                                          <p:attrName>ppt_x</p:attrName>
                                        </p:attrNameLst>
                                      </p:cBhvr>
                                      <p:tavLst>
                                        <p:tav tm="0">
                                          <p:val>
                                            <p:strVal val="ppt_x"/>
                                          </p:val>
                                        </p:tav>
                                        <p:tav tm="100000">
                                          <p:val>
                                            <p:strVal val="ppt_x"/>
                                          </p:val>
                                        </p:tav>
                                      </p:tavLst>
                                    </p:anim>
                                    <p:anim calcmode="lin" valueType="num">
                                      <p:cBhvr>
                                        <p:cTn id="430" dur="1000"/>
                                        <p:tgtEl>
                                          <p:spTgt spid="60"/>
                                        </p:tgtEl>
                                        <p:attrNameLst>
                                          <p:attrName>ppt_y</p:attrName>
                                        </p:attrNameLst>
                                      </p:cBhvr>
                                      <p:tavLst>
                                        <p:tav tm="0">
                                          <p:val>
                                            <p:strVal val="ppt_y"/>
                                          </p:val>
                                        </p:tav>
                                        <p:tav tm="100000">
                                          <p:val>
                                            <p:strVal val="ppt_y+.1"/>
                                          </p:val>
                                        </p:tav>
                                      </p:tavLst>
                                    </p:anim>
                                    <p:set>
                                      <p:cBhvr>
                                        <p:cTn id="431" dur="1" fill="hold">
                                          <p:stCondLst>
                                            <p:cond delay="999"/>
                                          </p:stCondLst>
                                        </p:cTn>
                                        <p:tgtEl>
                                          <p:spTgt spid="60"/>
                                        </p:tgtEl>
                                        <p:attrNameLst>
                                          <p:attrName>style.visibility</p:attrName>
                                        </p:attrNameLst>
                                      </p:cBhvr>
                                      <p:to>
                                        <p:strVal val="hidden"/>
                                      </p:to>
                                    </p:set>
                                  </p:childTnLst>
                                </p:cTn>
                              </p:par>
                              <p:par>
                                <p:cTn id="432" presetID="42" presetClass="exit" presetSubtype="0" fill="hold" grpId="1" nodeType="withEffect">
                                  <p:stCondLst>
                                    <p:cond delay="0"/>
                                  </p:stCondLst>
                                  <p:childTnLst>
                                    <p:animEffect transition="out" filter="fade">
                                      <p:cBhvr>
                                        <p:cTn id="433" dur="1000"/>
                                        <p:tgtEl>
                                          <p:spTgt spid="57"/>
                                        </p:tgtEl>
                                      </p:cBhvr>
                                    </p:animEffect>
                                    <p:anim calcmode="lin" valueType="num">
                                      <p:cBhvr>
                                        <p:cTn id="434" dur="1000"/>
                                        <p:tgtEl>
                                          <p:spTgt spid="57"/>
                                        </p:tgtEl>
                                        <p:attrNameLst>
                                          <p:attrName>ppt_x</p:attrName>
                                        </p:attrNameLst>
                                      </p:cBhvr>
                                      <p:tavLst>
                                        <p:tav tm="0">
                                          <p:val>
                                            <p:strVal val="ppt_x"/>
                                          </p:val>
                                        </p:tav>
                                        <p:tav tm="100000">
                                          <p:val>
                                            <p:strVal val="ppt_x"/>
                                          </p:val>
                                        </p:tav>
                                      </p:tavLst>
                                    </p:anim>
                                    <p:anim calcmode="lin" valueType="num">
                                      <p:cBhvr>
                                        <p:cTn id="435" dur="1000"/>
                                        <p:tgtEl>
                                          <p:spTgt spid="57"/>
                                        </p:tgtEl>
                                        <p:attrNameLst>
                                          <p:attrName>ppt_y</p:attrName>
                                        </p:attrNameLst>
                                      </p:cBhvr>
                                      <p:tavLst>
                                        <p:tav tm="0">
                                          <p:val>
                                            <p:strVal val="ppt_y"/>
                                          </p:val>
                                        </p:tav>
                                        <p:tav tm="100000">
                                          <p:val>
                                            <p:strVal val="ppt_y+.1"/>
                                          </p:val>
                                        </p:tav>
                                      </p:tavLst>
                                    </p:anim>
                                    <p:set>
                                      <p:cBhvr>
                                        <p:cTn id="436" dur="1" fill="hold">
                                          <p:stCondLst>
                                            <p:cond delay="999"/>
                                          </p:stCondLst>
                                        </p:cTn>
                                        <p:tgtEl>
                                          <p:spTgt spid="57"/>
                                        </p:tgtEl>
                                        <p:attrNameLst>
                                          <p:attrName>style.visibility</p:attrName>
                                        </p:attrNameLst>
                                      </p:cBhvr>
                                      <p:to>
                                        <p:strVal val="hidden"/>
                                      </p:to>
                                    </p:set>
                                  </p:childTnLst>
                                </p:cTn>
                              </p:par>
                              <p:par>
                                <p:cTn id="437" presetID="42" presetClass="exit" presetSubtype="0" fill="hold" nodeType="withEffect">
                                  <p:stCondLst>
                                    <p:cond delay="0"/>
                                  </p:stCondLst>
                                  <p:childTnLst>
                                    <p:animEffect transition="out" filter="fade">
                                      <p:cBhvr>
                                        <p:cTn id="438" dur="1000"/>
                                        <p:tgtEl>
                                          <p:spTgt spid="11"/>
                                        </p:tgtEl>
                                      </p:cBhvr>
                                    </p:animEffect>
                                    <p:anim calcmode="lin" valueType="num">
                                      <p:cBhvr>
                                        <p:cTn id="439" dur="1000"/>
                                        <p:tgtEl>
                                          <p:spTgt spid="11"/>
                                        </p:tgtEl>
                                        <p:attrNameLst>
                                          <p:attrName>ppt_x</p:attrName>
                                        </p:attrNameLst>
                                      </p:cBhvr>
                                      <p:tavLst>
                                        <p:tav tm="0">
                                          <p:val>
                                            <p:strVal val="ppt_x"/>
                                          </p:val>
                                        </p:tav>
                                        <p:tav tm="100000">
                                          <p:val>
                                            <p:strVal val="ppt_x"/>
                                          </p:val>
                                        </p:tav>
                                      </p:tavLst>
                                    </p:anim>
                                    <p:anim calcmode="lin" valueType="num">
                                      <p:cBhvr>
                                        <p:cTn id="440" dur="1000"/>
                                        <p:tgtEl>
                                          <p:spTgt spid="11"/>
                                        </p:tgtEl>
                                        <p:attrNameLst>
                                          <p:attrName>ppt_y</p:attrName>
                                        </p:attrNameLst>
                                      </p:cBhvr>
                                      <p:tavLst>
                                        <p:tav tm="0">
                                          <p:val>
                                            <p:strVal val="ppt_y"/>
                                          </p:val>
                                        </p:tav>
                                        <p:tav tm="100000">
                                          <p:val>
                                            <p:strVal val="ppt_y+.1"/>
                                          </p:val>
                                        </p:tav>
                                      </p:tavLst>
                                    </p:anim>
                                    <p:set>
                                      <p:cBhvr>
                                        <p:cTn id="441" dur="1" fill="hold">
                                          <p:stCondLst>
                                            <p:cond delay="999"/>
                                          </p:stCondLst>
                                        </p:cTn>
                                        <p:tgtEl>
                                          <p:spTgt spid="11"/>
                                        </p:tgtEl>
                                        <p:attrNameLst>
                                          <p:attrName>style.visibility</p:attrName>
                                        </p:attrNameLst>
                                      </p:cBhvr>
                                      <p:to>
                                        <p:strVal val="hidden"/>
                                      </p:to>
                                    </p:set>
                                  </p:childTnLst>
                                </p:cTn>
                              </p:par>
                              <p:par>
                                <p:cTn id="442" presetID="42" presetClass="exit" presetSubtype="0" fill="hold" nodeType="withEffect">
                                  <p:stCondLst>
                                    <p:cond delay="0"/>
                                  </p:stCondLst>
                                  <p:childTnLst>
                                    <p:animEffect transition="out" filter="fade">
                                      <p:cBhvr>
                                        <p:cTn id="443" dur="1000"/>
                                        <p:tgtEl>
                                          <p:spTgt spid="14"/>
                                        </p:tgtEl>
                                      </p:cBhvr>
                                    </p:animEffect>
                                    <p:anim calcmode="lin" valueType="num">
                                      <p:cBhvr>
                                        <p:cTn id="444" dur="1000"/>
                                        <p:tgtEl>
                                          <p:spTgt spid="14"/>
                                        </p:tgtEl>
                                        <p:attrNameLst>
                                          <p:attrName>ppt_x</p:attrName>
                                        </p:attrNameLst>
                                      </p:cBhvr>
                                      <p:tavLst>
                                        <p:tav tm="0">
                                          <p:val>
                                            <p:strVal val="ppt_x"/>
                                          </p:val>
                                        </p:tav>
                                        <p:tav tm="100000">
                                          <p:val>
                                            <p:strVal val="ppt_x"/>
                                          </p:val>
                                        </p:tav>
                                      </p:tavLst>
                                    </p:anim>
                                    <p:anim calcmode="lin" valueType="num">
                                      <p:cBhvr>
                                        <p:cTn id="445" dur="1000"/>
                                        <p:tgtEl>
                                          <p:spTgt spid="14"/>
                                        </p:tgtEl>
                                        <p:attrNameLst>
                                          <p:attrName>ppt_y</p:attrName>
                                        </p:attrNameLst>
                                      </p:cBhvr>
                                      <p:tavLst>
                                        <p:tav tm="0">
                                          <p:val>
                                            <p:strVal val="ppt_y"/>
                                          </p:val>
                                        </p:tav>
                                        <p:tav tm="100000">
                                          <p:val>
                                            <p:strVal val="ppt_y+.1"/>
                                          </p:val>
                                        </p:tav>
                                      </p:tavLst>
                                    </p:anim>
                                    <p:set>
                                      <p:cBhvr>
                                        <p:cTn id="446" dur="1" fill="hold">
                                          <p:stCondLst>
                                            <p:cond delay="999"/>
                                          </p:stCondLst>
                                        </p:cTn>
                                        <p:tgtEl>
                                          <p:spTgt spid="14"/>
                                        </p:tgtEl>
                                        <p:attrNameLst>
                                          <p:attrName>style.visibility</p:attrName>
                                        </p:attrNameLst>
                                      </p:cBhvr>
                                      <p:to>
                                        <p:strVal val="hidden"/>
                                      </p:to>
                                    </p:set>
                                  </p:childTnLst>
                                </p:cTn>
                              </p:par>
                              <p:par>
                                <p:cTn id="447" presetID="42" presetClass="exit" presetSubtype="0" fill="hold" nodeType="withEffect">
                                  <p:stCondLst>
                                    <p:cond delay="0"/>
                                  </p:stCondLst>
                                  <p:childTnLst>
                                    <p:animEffect transition="out" filter="fade">
                                      <p:cBhvr>
                                        <p:cTn id="448" dur="1000"/>
                                        <p:tgtEl>
                                          <p:spTgt spid="15"/>
                                        </p:tgtEl>
                                      </p:cBhvr>
                                    </p:animEffect>
                                    <p:anim calcmode="lin" valueType="num">
                                      <p:cBhvr>
                                        <p:cTn id="449" dur="1000"/>
                                        <p:tgtEl>
                                          <p:spTgt spid="15"/>
                                        </p:tgtEl>
                                        <p:attrNameLst>
                                          <p:attrName>ppt_x</p:attrName>
                                        </p:attrNameLst>
                                      </p:cBhvr>
                                      <p:tavLst>
                                        <p:tav tm="0">
                                          <p:val>
                                            <p:strVal val="ppt_x"/>
                                          </p:val>
                                        </p:tav>
                                        <p:tav tm="100000">
                                          <p:val>
                                            <p:strVal val="ppt_x"/>
                                          </p:val>
                                        </p:tav>
                                      </p:tavLst>
                                    </p:anim>
                                    <p:anim calcmode="lin" valueType="num">
                                      <p:cBhvr>
                                        <p:cTn id="450" dur="1000"/>
                                        <p:tgtEl>
                                          <p:spTgt spid="15"/>
                                        </p:tgtEl>
                                        <p:attrNameLst>
                                          <p:attrName>ppt_y</p:attrName>
                                        </p:attrNameLst>
                                      </p:cBhvr>
                                      <p:tavLst>
                                        <p:tav tm="0">
                                          <p:val>
                                            <p:strVal val="ppt_y"/>
                                          </p:val>
                                        </p:tav>
                                        <p:tav tm="100000">
                                          <p:val>
                                            <p:strVal val="ppt_y+.1"/>
                                          </p:val>
                                        </p:tav>
                                      </p:tavLst>
                                    </p:anim>
                                    <p:set>
                                      <p:cBhvr>
                                        <p:cTn id="451" dur="1" fill="hold">
                                          <p:stCondLst>
                                            <p:cond delay="999"/>
                                          </p:stCondLst>
                                        </p:cTn>
                                        <p:tgtEl>
                                          <p:spTgt spid="15"/>
                                        </p:tgtEl>
                                        <p:attrNameLst>
                                          <p:attrName>style.visibility</p:attrName>
                                        </p:attrNameLst>
                                      </p:cBhvr>
                                      <p:to>
                                        <p:strVal val="hidden"/>
                                      </p:to>
                                    </p:set>
                                  </p:childTnLst>
                                </p:cTn>
                              </p:par>
                              <p:par>
                                <p:cTn id="452" presetID="42" presetClass="exit" presetSubtype="0" fill="hold" grpId="1" nodeType="withEffect">
                                  <p:stCondLst>
                                    <p:cond delay="0"/>
                                  </p:stCondLst>
                                  <p:childTnLst>
                                    <p:animEffect transition="out" filter="fade">
                                      <p:cBhvr>
                                        <p:cTn id="453" dur="1000"/>
                                        <p:tgtEl>
                                          <p:spTgt spid="17"/>
                                        </p:tgtEl>
                                      </p:cBhvr>
                                    </p:animEffect>
                                    <p:anim calcmode="lin" valueType="num">
                                      <p:cBhvr>
                                        <p:cTn id="454" dur="1000"/>
                                        <p:tgtEl>
                                          <p:spTgt spid="17"/>
                                        </p:tgtEl>
                                        <p:attrNameLst>
                                          <p:attrName>ppt_x</p:attrName>
                                        </p:attrNameLst>
                                      </p:cBhvr>
                                      <p:tavLst>
                                        <p:tav tm="0">
                                          <p:val>
                                            <p:strVal val="ppt_x"/>
                                          </p:val>
                                        </p:tav>
                                        <p:tav tm="100000">
                                          <p:val>
                                            <p:strVal val="ppt_x"/>
                                          </p:val>
                                        </p:tav>
                                      </p:tavLst>
                                    </p:anim>
                                    <p:anim calcmode="lin" valueType="num">
                                      <p:cBhvr>
                                        <p:cTn id="455" dur="1000"/>
                                        <p:tgtEl>
                                          <p:spTgt spid="17"/>
                                        </p:tgtEl>
                                        <p:attrNameLst>
                                          <p:attrName>ppt_y</p:attrName>
                                        </p:attrNameLst>
                                      </p:cBhvr>
                                      <p:tavLst>
                                        <p:tav tm="0">
                                          <p:val>
                                            <p:strVal val="ppt_y"/>
                                          </p:val>
                                        </p:tav>
                                        <p:tav tm="100000">
                                          <p:val>
                                            <p:strVal val="ppt_y+.1"/>
                                          </p:val>
                                        </p:tav>
                                      </p:tavLst>
                                    </p:anim>
                                    <p:set>
                                      <p:cBhvr>
                                        <p:cTn id="456" dur="1" fill="hold">
                                          <p:stCondLst>
                                            <p:cond delay="999"/>
                                          </p:stCondLst>
                                        </p:cTn>
                                        <p:tgtEl>
                                          <p:spTgt spid="17"/>
                                        </p:tgtEl>
                                        <p:attrNameLst>
                                          <p:attrName>style.visibility</p:attrName>
                                        </p:attrNameLst>
                                      </p:cBhvr>
                                      <p:to>
                                        <p:strVal val="hidden"/>
                                      </p:to>
                                    </p:set>
                                  </p:childTnLst>
                                </p:cTn>
                              </p:par>
                            </p:childTnLst>
                          </p:cTn>
                        </p:par>
                      </p:childTnLst>
                    </p:cTn>
                  </p:par>
                  <p:par>
                    <p:cTn id="457" fill="hold">
                      <p:stCondLst>
                        <p:cond delay="indefinite"/>
                      </p:stCondLst>
                      <p:childTnLst>
                        <p:par>
                          <p:cTn id="458" fill="hold">
                            <p:stCondLst>
                              <p:cond delay="0"/>
                            </p:stCondLst>
                            <p:childTnLst>
                              <p:par>
                                <p:cTn id="459" presetID="42" presetClass="entr" presetSubtype="0" fill="hold" nodeType="clickEffect">
                                  <p:stCondLst>
                                    <p:cond delay="0"/>
                                  </p:stCondLst>
                                  <p:childTnLst>
                                    <p:set>
                                      <p:cBhvr>
                                        <p:cTn id="460" dur="1" fill="hold">
                                          <p:stCondLst>
                                            <p:cond delay="0"/>
                                          </p:stCondLst>
                                        </p:cTn>
                                        <p:tgtEl>
                                          <p:spTgt spid="135"/>
                                        </p:tgtEl>
                                        <p:attrNameLst>
                                          <p:attrName>style.visibility</p:attrName>
                                        </p:attrNameLst>
                                      </p:cBhvr>
                                      <p:to>
                                        <p:strVal val="visible"/>
                                      </p:to>
                                    </p:set>
                                    <p:animEffect transition="in" filter="fade">
                                      <p:cBhvr>
                                        <p:cTn id="461" dur="1000"/>
                                        <p:tgtEl>
                                          <p:spTgt spid="135"/>
                                        </p:tgtEl>
                                      </p:cBhvr>
                                    </p:animEffect>
                                    <p:anim calcmode="lin" valueType="num">
                                      <p:cBhvr>
                                        <p:cTn id="462" dur="1000" fill="hold"/>
                                        <p:tgtEl>
                                          <p:spTgt spid="135"/>
                                        </p:tgtEl>
                                        <p:attrNameLst>
                                          <p:attrName>ppt_x</p:attrName>
                                        </p:attrNameLst>
                                      </p:cBhvr>
                                      <p:tavLst>
                                        <p:tav tm="0">
                                          <p:val>
                                            <p:strVal val="#ppt_x"/>
                                          </p:val>
                                        </p:tav>
                                        <p:tav tm="100000">
                                          <p:val>
                                            <p:strVal val="#ppt_x"/>
                                          </p:val>
                                        </p:tav>
                                      </p:tavLst>
                                    </p:anim>
                                    <p:anim calcmode="lin" valueType="num">
                                      <p:cBhvr>
                                        <p:cTn id="463" dur="1000" fill="hold"/>
                                        <p:tgtEl>
                                          <p:spTgt spid="135"/>
                                        </p:tgtEl>
                                        <p:attrNameLst>
                                          <p:attrName>ppt_y</p:attrName>
                                        </p:attrNameLst>
                                      </p:cBhvr>
                                      <p:tavLst>
                                        <p:tav tm="0">
                                          <p:val>
                                            <p:strVal val="#ppt_y+.1"/>
                                          </p:val>
                                        </p:tav>
                                        <p:tav tm="100000">
                                          <p:val>
                                            <p:strVal val="#ppt_y"/>
                                          </p:val>
                                        </p:tav>
                                      </p:tavLst>
                                    </p:anim>
                                  </p:childTnLst>
                                </p:cTn>
                              </p:par>
                            </p:childTnLst>
                          </p:cTn>
                        </p:par>
                      </p:childTnLst>
                    </p:cTn>
                  </p:par>
                  <p:par>
                    <p:cTn id="464" fill="hold">
                      <p:stCondLst>
                        <p:cond delay="indefinite"/>
                      </p:stCondLst>
                      <p:childTnLst>
                        <p:par>
                          <p:cTn id="465" fill="hold">
                            <p:stCondLst>
                              <p:cond delay="0"/>
                            </p:stCondLst>
                            <p:childTnLst>
                              <p:par>
                                <p:cTn id="466" presetID="42" presetClass="exit" presetSubtype="0" fill="hold" nodeType="clickEffect">
                                  <p:stCondLst>
                                    <p:cond delay="0"/>
                                  </p:stCondLst>
                                  <p:childTnLst>
                                    <p:animEffect transition="out" filter="fade">
                                      <p:cBhvr>
                                        <p:cTn id="467" dur="1000"/>
                                        <p:tgtEl>
                                          <p:spTgt spid="135"/>
                                        </p:tgtEl>
                                      </p:cBhvr>
                                    </p:animEffect>
                                    <p:anim calcmode="lin" valueType="num">
                                      <p:cBhvr>
                                        <p:cTn id="468" dur="1000"/>
                                        <p:tgtEl>
                                          <p:spTgt spid="135"/>
                                        </p:tgtEl>
                                        <p:attrNameLst>
                                          <p:attrName>ppt_x</p:attrName>
                                        </p:attrNameLst>
                                      </p:cBhvr>
                                      <p:tavLst>
                                        <p:tav tm="0">
                                          <p:val>
                                            <p:strVal val="ppt_x"/>
                                          </p:val>
                                        </p:tav>
                                        <p:tav tm="100000">
                                          <p:val>
                                            <p:strVal val="ppt_x"/>
                                          </p:val>
                                        </p:tav>
                                      </p:tavLst>
                                    </p:anim>
                                    <p:anim calcmode="lin" valueType="num">
                                      <p:cBhvr>
                                        <p:cTn id="469" dur="1000"/>
                                        <p:tgtEl>
                                          <p:spTgt spid="135"/>
                                        </p:tgtEl>
                                        <p:attrNameLst>
                                          <p:attrName>ppt_y</p:attrName>
                                        </p:attrNameLst>
                                      </p:cBhvr>
                                      <p:tavLst>
                                        <p:tav tm="0">
                                          <p:val>
                                            <p:strVal val="ppt_y"/>
                                          </p:val>
                                        </p:tav>
                                        <p:tav tm="100000">
                                          <p:val>
                                            <p:strVal val="ppt_y+.1"/>
                                          </p:val>
                                        </p:tav>
                                      </p:tavLst>
                                    </p:anim>
                                    <p:set>
                                      <p:cBhvr>
                                        <p:cTn id="470" dur="1" fill="hold">
                                          <p:stCondLst>
                                            <p:cond delay="999"/>
                                          </p:stCondLst>
                                        </p:cTn>
                                        <p:tgtEl>
                                          <p:spTgt spid="1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6" grpId="0" animBg="1"/>
      <p:bldP spid="6" grpId="1" animBg="1"/>
      <p:bldP spid="7" grpId="0" animBg="1"/>
      <p:bldP spid="7" grpId="1" animBg="1"/>
      <p:bldP spid="8" grpId="0" animBg="1"/>
      <p:bldP spid="8" grpId="1" animBg="1"/>
      <p:bldP spid="24" grpId="0"/>
      <p:bldP spid="24" grpId="1"/>
      <p:bldP spid="28" grpId="0"/>
      <p:bldP spid="28" grpId="1"/>
      <p:bldP spid="55" grpId="0"/>
      <p:bldP spid="55" grpId="1"/>
      <p:bldP spid="56" grpId="0"/>
      <p:bldP spid="56" grpId="1"/>
      <p:bldP spid="69" grpId="0"/>
      <p:bldP spid="69" grpId="1"/>
      <p:bldP spid="70" grpId="0"/>
      <p:bldP spid="70" grpId="1"/>
      <p:bldP spid="82" grpId="0"/>
      <p:bldP spid="82" grpId="1"/>
      <p:bldP spid="105" grpId="0"/>
      <p:bldP spid="105" grpId="1"/>
      <p:bldP spid="106" grpId="0"/>
      <p:bldP spid="106" grpId="1"/>
      <p:bldP spid="120" grpId="0" animBg="1"/>
      <p:bldP spid="120" grpId="1" animBg="1"/>
      <p:bldP spid="128" grpId="0"/>
      <p:bldP spid="128" grpId="1"/>
      <p:bldP spid="129" grpId="0"/>
      <p:bldP spid="129" grpId="1"/>
      <p:bldP spid="18" grpId="0"/>
      <p:bldP spid="18" grpId="1"/>
      <p:bldP spid="19" grpId="0"/>
      <p:bldP spid="19" grpId="1"/>
      <p:bldP spid="49" grpId="0"/>
      <p:bldP spid="49" grpId="1"/>
      <p:bldP spid="60" grpId="0" animBg="1"/>
      <p:bldP spid="60" grpId="1" animBg="1"/>
      <p:bldP spid="57" grpId="0"/>
      <p:bldP spid="57" grpId="1"/>
      <p:bldP spid="17" grpId="0"/>
      <p:bldP spid="17"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6424EA-2FE7-47E5-99E5-7EDD3063F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CC50D6-C4D8-5736-5133-9635A3035DF1}"/>
              </a:ext>
            </a:extLst>
          </p:cNvPr>
          <p:cNvPicPr>
            <a:picLocks noChangeAspect="1"/>
          </p:cNvPicPr>
          <p:nvPr/>
        </p:nvPicPr>
        <p:blipFill rotWithShape="1">
          <a:blip r:embed="rId2"/>
          <a:srcRect t="21742" b="22008"/>
          <a:stretch/>
        </p:blipFill>
        <p:spPr>
          <a:xfrm>
            <a:off x="20" y="10"/>
            <a:ext cx="12191981" cy="6857990"/>
          </a:xfrm>
          <a:custGeom>
            <a:avLst/>
            <a:gdLst/>
            <a:ahLst/>
            <a:cxnLst/>
            <a:rect l="l" t="t" r="r" b="b"/>
            <a:pathLst>
              <a:path w="7448551" h="6858000">
                <a:moveTo>
                  <a:pt x="0" y="0"/>
                </a:moveTo>
                <a:lnTo>
                  <a:pt x="7448551" y="0"/>
                </a:lnTo>
                <a:lnTo>
                  <a:pt x="7448551" y="6858000"/>
                </a:lnTo>
                <a:lnTo>
                  <a:pt x="0" y="6858000"/>
                </a:lnTo>
                <a:close/>
              </a:path>
            </a:pathLst>
          </a:custGeom>
        </p:spPr>
      </p:pic>
      <p:sp useBgFill="1">
        <p:nvSpPr>
          <p:cNvPr id="11" name="Rectangle 1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345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ACD647-7593-7508-B038-65EC8A7CAAFB}"/>
              </a:ext>
            </a:extLst>
          </p:cNvPr>
          <p:cNvSpPr>
            <a:spLocks noGrp="1"/>
          </p:cNvSpPr>
          <p:nvPr>
            <p:ph type="ctrTitle"/>
          </p:nvPr>
        </p:nvSpPr>
        <p:spPr>
          <a:xfrm>
            <a:off x="545149" y="2236551"/>
            <a:ext cx="4192586" cy="2384898"/>
          </a:xfrm>
        </p:spPr>
        <p:txBody>
          <a:bodyPr anchor="b">
            <a:normAutofit/>
          </a:bodyPr>
          <a:lstStyle/>
          <a:p>
            <a:r>
              <a:rPr lang="vi-VN" sz="4000" dirty="0">
                <a:latin typeface="Times New Roman" panose="02020603050405020304" pitchFamily="18" charset="0"/>
                <a:cs typeface="Times New Roman" panose="02020603050405020304" pitchFamily="18" charset="0"/>
              </a:rPr>
              <a:t>3. KHỐI ARITHMETIC UNIT</a:t>
            </a:r>
            <a:endParaRPr lang="en-US" sz="4000" dirty="0"/>
          </a:p>
        </p:txBody>
      </p:sp>
      <p:grpSp>
        <p:nvGrpSpPr>
          <p:cNvPr id="13" name="Group 12">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4" name="Freeform: Shape 13">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7" name="Rectangle 16">
            <a:extLst>
              <a:ext uri="{FF2B5EF4-FFF2-40B4-BE49-F238E27FC236}">
                <a16:creationId xmlns:a16="http://schemas.microsoft.com/office/drawing/2014/main" id="{34520CD9-5C02-4804-B8B5-9D167FDA9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a:extLst>
              <a:ext uri="{FF2B5EF4-FFF2-40B4-BE49-F238E27FC236}">
                <a16:creationId xmlns:a16="http://schemas.microsoft.com/office/drawing/2014/main" id="{C67247EA-8140-0C30-4664-ADF15A4C3016}"/>
              </a:ext>
            </a:extLst>
          </p:cNvPr>
          <p:cNvSpPr/>
          <p:nvPr/>
        </p:nvSpPr>
        <p:spPr>
          <a:xfrm>
            <a:off x="3844751" y="0"/>
            <a:ext cx="8347249"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76A8898F-4854-CC69-0CBC-967A0DE82E73}"/>
              </a:ext>
            </a:extLst>
          </p:cNvPr>
          <p:cNvPicPr>
            <a:picLocks noChangeAspect="1"/>
          </p:cNvPicPr>
          <p:nvPr/>
        </p:nvPicPr>
        <p:blipFill rotWithShape="1">
          <a:blip r:embed="rId3"/>
          <a:srcRect l="5667" t="18449" r="58750" b="9186"/>
          <a:stretch/>
        </p:blipFill>
        <p:spPr>
          <a:xfrm>
            <a:off x="3847606" y="0"/>
            <a:ext cx="8341538" cy="5668461"/>
          </a:xfrm>
          <a:prstGeom prst="rect">
            <a:avLst/>
          </a:prstGeom>
          <a:ln>
            <a:solidFill>
              <a:schemeClr val="tx1"/>
            </a:solidFill>
          </a:ln>
        </p:spPr>
      </p:pic>
      <p:pic>
        <p:nvPicPr>
          <p:cNvPr id="16" name="Picture 15">
            <a:extLst>
              <a:ext uri="{FF2B5EF4-FFF2-40B4-BE49-F238E27FC236}">
                <a16:creationId xmlns:a16="http://schemas.microsoft.com/office/drawing/2014/main" id="{88933C49-2168-BCF1-F5E3-3EC8524C46CC}"/>
              </a:ext>
            </a:extLst>
          </p:cNvPr>
          <p:cNvPicPr>
            <a:picLocks noChangeAspect="1"/>
          </p:cNvPicPr>
          <p:nvPr/>
        </p:nvPicPr>
        <p:blipFill rotWithShape="1">
          <a:blip r:embed="rId4"/>
          <a:srcRect l="5833" t="76961" r="80167" b="14196"/>
          <a:stretch/>
        </p:blipFill>
        <p:spPr>
          <a:xfrm>
            <a:off x="3844751" y="5668461"/>
            <a:ext cx="3434824" cy="886718"/>
          </a:xfrm>
          <a:prstGeom prst="rect">
            <a:avLst/>
          </a:prstGeom>
        </p:spPr>
      </p:pic>
    </p:spTree>
    <p:extLst>
      <p:ext uri="{BB962C8B-B14F-4D97-AF65-F5344CB8AC3E}">
        <p14:creationId xmlns:p14="http://schemas.microsoft.com/office/powerpoint/2010/main" val="139036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AB7BF2-C0E5-4451-82FD-4D451D5D3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055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87CC7C-DECF-A031-1E2B-A1D6571019F9}"/>
              </a:ext>
            </a:extLst>
          </p:cNvPr>
          <p:cNvSpPr>
            <a:spLocks noGrp="1"/>
          </p:cNvSpPr>
          <p:nvPr>
            <p:ph type="ctrTitle"/>
          </p:nvPr>
        </p:nvSpPr>
        <p:spPr>
          <a:xfrm>
            <a:off x="604681" y="-2523641"/>
            <a:ext cx="7308850" cy="3639456"/>
          </a:xfrm>
        </p:spPr>
        <p:txBody>
          <a:bodyPr wrap="square" anchor="b">
            <a:normAutofit/>
          </a:bodyPr>
          <a:lstStyle/>
          <a:p>
            <a:r>
              <a:rPr lang="vi-VN" sz="4000" b="1" dirty="0">
                <a:latin typeface="Times New Roman" panose="02020603050405020304" pitchFamily="18" charset="0"/>
                <a:cs typeface="Times New Roman" panose="02020603050405020304" pitchFamily="18" charset="0"/>
              </a:rPr>
              <a:t>3.1.CỘNG (CONG8)</a:t>
            </a:r>
            <a:endParaRPr lang="en-US" sz="4000" b="1"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C0DB02B9-F3BA-4EEE-A717-BA38B57F4B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3792" y="4530271"/>
            <a:ext cx="3960000" cy="2696065"/>
            <a:chOff x="6053792" y="4530271"/>
            <a:chExt cx="3960000" cy="2696065"/>
          </a:xfrm>
        </p:grpSpPr>
        <p:sp>
          <p:nvSpPr>
            <p:cNvPr id="11" name="Freeform: Shape 10">
              <a:extLst>
                <a:ext uri="{FF2B5EF4-FFF2-40B4-BE49-F238E27FC236}">
                  <a16:creationId xmlns:a16="http://schemas.microsoft.com/office/drawing/2014/main" id="{D19C4E36-EAB8-46C1-ADC2-867AA90CDC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6305855" y="5349826"/>
              <a:ext cx="3707937" cy="1853969"/>
            </a:xfrm>
            <a:custGeom>
              <a:avLst/>
              <a:gdLst>
                <a:gd name="connsiteX0" fmla="*/ 3707937 w 3707937"/>
                <a:gd name="connsiteY0" fmla="*/ 1853969 h 1853969"/>
                <a:gd name="connsiteX1" fmla="*/ 1853969 w 3707937"/>
                <a:gd name="connsiteY1" fmla="*/ 0 h 1853969"/>
                <a:gd name="connsiteX2" fmla="*/ 1684921 w 3707937"/>
                <a:gd name="connsiteY2" fmla="*/ 8536 h 1853969"/>
                <a:gd name="connsiteX3" fmla="*/ 8536 w 3707937"/>
                <a:gd name="connsiteY3" fmla="*/ 1684921 h 1853969"/>
                <a:gd name="connsiteX4" fmla="*/ 0 w 3707937"/>
                <a:gd name="connsiteY4" fmla="*/ 1853969 h 1853969"/>
                <a:gd name="connsiteX5" fmla="*/ 926985 w 3707937"/>
                <a:gd name="connsiteY5" fmla="*/ 1853969 h 1853969"/>
                <a:gd name="connsiteX6" fmla="*/ 1853969 w 3707937"/>
                <a:gd name="connsiteY6" fmla="*/ 926985 h 1853969"/>
                <a:gd name="connsiteX7" fmla="*/ 2780952 w 3707937"/>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37" h="1853969">
                  <a:moveTo>
                    <a:pt x="3707937" y="1853969"/>
                  </a:moveTo>
                  <a:cubicBezTo>
                    <a:pt x="3707937" y="830050"/>
                    <a:pt x="2877887" y="0"/>
                    <a:pt x="1853969" y="0"/>
                  </a:cubicBezTo>
                  <a:lnTo>
                    <a:pt x="1684921" y="8536"/>
                  </a:lnTo>
                  <a:lnTo>
                    <a:pt x="8536" y="1684921"/>
                  </a:lnTo>
                  <a:lnTo>
                    <a:pt x="0" y="1853969"/>
                  </a:lnTo>
                  <a:lnTo>
                    <a:pt x="926985" y="1853969"/>
                  </a:lnTo>
                  <a:cubicBezTo>
                    <a:pt x="926985" y="1342010"/>
                    <a:pt x="1342009" y="926986"/>
                    <a:pt x="1853969" y="926985"/>
                  </a:cubicBezTo>
                  <a:cubicBezTo>
                    <a:pt x="2365928" y="926985"/>
                    <a:pt x="2780952" y="1342010"/>
                    <a:pt x="2780952"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42900" dist="50800" dir="162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3AC95D1B-353B-49A5-92C8-947C87416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6186241" y="5061493"/>
              <a:ext cx="3707937" cy="2164843"/>
            </a:xfrm>
            <a:custGeom>
              <a:avLst/>
              <a:gdLst>
                <a:gd name="connsiteX0" fmla="*/ 3707937 w 3707937"/>
                <a:gd name="connsiteY0" fmla="*/ 2164843 h 2164843"/>
                <a:gd name="connsiteX1" fmla="*/ 1853968 w 3707937"/>
                <a:gd name="connsiteY1" fmla="*/ 0 h 2164843"/>
                <a:gd name="connsiteX2" fmla="*/ 1664412 w 3707937"/>
                <a:gd name="connsiteY2" fmla="*/ 11177 h 2164843"/>
                <a:gd name="connsiteX3" fmla="*/ 1646600 w 3707937"/>
                <a:gd name="connsiteY3" fmla="*/ 14351 h 2164843"/>
                <a:gd name="connsiteX4" fmla="*/ 67392 w 3707937"/>
                <a:gd name="connsiteY4" fmla="*/ 1593559 h 2164843"/>
                <a:gd name="connsiteX5" fmla="*/ 37666 w 3707937"/>
                <a:gd name="connsiteY5" fmla="*/ 1728552 h 2164843"/>
                <a:gd name="connsiteX6" fmla="*/ 0 w 3707937"/>
                <a:gd name="connsiteY6" fmla="*/ 2164843 h 2164843"/>
                <a:gd name="connsiteX7" fmla="*/ 926985 w 3707937"/>
                <a:gd name="connsiteY7" fmla="*/ 2164843 h 2164843"/>
                <a:gd name="connsiteX8" fmla="*/ 1853968 w 3707937"/>
                <a:gd name="connsiteY8" fmla="*/ 1082422 h 2164843"/>
                <a:gd name="connsiteX9" fmla="*/ 2780952 w 3707937"/>
                <a:gd name="connsiteY9"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7937" h="2164843">
                  <a:moveTo>
                    <a:pt x="3707937" y="2164843"/>
                  </a:moveTo>
                  <a:cubicBezTo>
                    <a:pt x="3707937" y="969234"/>
                    <a:pt x="2877886" y="0"/>
                    <a:pt x="1853968" y="0"/>
                  </a:cubicBezTo>
                  <a:cubicBezTo>
                    <a:pt x="1789974" y="0"/>
                    <a:pt x="1726736" y="3786"/>
                    <a:pt x="1664412" y="11177"/>
                  </a:cubicBezTo>
                  <a:lnTo>
                    <a:pt x="1646600" y="14351"/>
                  </a:lnTo>
                  <a:lnTo>
                    <a:pt x="67392" y="1593559"/>
                  </a:lnTo>
                  <a:lnTo>
                    <a:pt x="37666" y="1728552"/>
                  </a:lnTo>
                  <a:cubicBezTo>
                    <a:pt x="12970" y="1869478"/>
                    <a:pt x="0" y="2015392"/>
                    <a:pt x="0" y="2164843"/>
                  </a:cubicBezTo>
                  <a:lnTo>
                    <a:pt x="926985" y="2164843"/>
                  </a:lnTo>
                  <a:cubicBezTo>
                    <a:pt x="926985" y="1567039"/>
                    <a:pt x="1342009" y="1082423"/>
                    <a:pt x="1853968" y="1082422"/>
                  </a:cubicBezTo>
                  <a:cubicBezTo>
                    <a:pt x="2365928" y="1082422"/>
                    <a:pt x="2780952" y="1567039"/>
                    <a:pt x="2780952"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Oval 12">
              <a:extLst>
                <a:ext uri="{FF2B5EF4-FFF2-40B4-BE49-F238E27FC236}">
                  <a16:creationId xmlns:a16="http://schemas.microsoft.com/office/drawing/2014/main" id="{EED63058-6155-422A-A2D9-69A6A1DF0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413283" y="6132831"/>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C4486CA9-CA51-4F1D-AD04-FC35DA44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8375334" y="4170780"/>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Oval 15">
            <a:extLst>
              <a:ext uri="{FF2B5EF4-FFF2-40B4-BE49-F238E27FC236}">
                <a16:creationId xmlns:a16="http://schemas.microsoft.com/office/drawing/2014/main" id="{19E80463-482A-4612-8063-9F60E0C7F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633" y="180949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8947BE06-624A-4F53-8B42-58DD39DB5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52426" y="1013899"/>
            <a:ext cx="1262947" cy="1335601"/>
            <a:chOff x="5094405" y="2340638"/>
            <a:chExt cx="1262947" cy="1335601"/>
          </a:xfrm>
        </p:grpSpPr>
        <p:sp>
          <p:nvSpPr>
            <p:cNvPr id="19" name="Freeform: Shape 18">
              <a:extLst>
                <a:ext uri="{FF2B5EF4-FFF2-40B4-BE49-F238E27FC236}">
                  <a16:creationId xmlns:a16="http://schemas.microsoft.com/office/drawing/2014/main" id="{E0BF6DBE-FE5B-4D9A-B7A8-86FF60DF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85879" y="250476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102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A32303D-EAC6-41B6-9A89-CC568F123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5711479" y="2340638"/>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a:extLst>
              <a:ext uri="{FF2B5EF4-FFF2-40B4-BE49-F238E27FC236}">
                <a16:creationId xmlns:a16="http://schemas.microsoft.com/office/drawing/2014/main" id="{72864ACD-3491-84F3-B753-ED80C4F68979}"/>
              </a:ext>
            </a:extLst>
          </p:cNvPr>
          <p:cNvPicPr>
            <a:picLocks noChangeAspect="1"/>
          </p:cNvPicPr>
          <p:nvPr/>
        </p:nvPicPr>
        <p:blipFill>
          <a:blip r:embed="rId3"/>
          <a:stretch>
            <a:fillRect/>
          </a:stretch>
        </p:blipFill>
        <p:spPr>
          <a:xfrm>
            <a:off x="400208" y="2324467"/>
            <a:ext cx="5212352" cy="4152683"/>
          </a:xfrm>
          <a:prstGeom prst="rect">
            <a:avLst/>
          </a:prstGeom>
        </p:spPr>
      </p:pic>
      <p:pic>
        <p:nvPicPr>
          <p:cNvPr id="5" name="Picture 4">
            <a:extLst>
              <a:ext uri="{FF2B5EF4-FFF2-40B4-BE49-F238E27FC236}">
                <a16:creationId xmlns:a16="http://schemas.microsoft.com/office/drawing/2014/main" id="{700A48B3-347B-3E22-36A3-CD8CDC42D0C5}"/>
              </a:ext>
            </a:extLst>
          </p:cNvPr>
          <p:cNvPicPr>
            <a:picLocks noChangeAspect="1"/>
          </p:cNvPicPr>
          <p:nvPr/>
        </p:nvPicPr>
        <p:blipFill rotWithShape="1">
          <a:blip r:embed="rId4"/>
          <a:srcRect l="18108" t="42987" r="44928" b="32952"/>
          <a:stretch/>
        </p:blipFill>
        <p:spPr>
          <a:xfrm>
            <a:off x="6015187" y="653143"/>
            <a:ext cx="5572131" cy="2317458"/>
          </a:xfrm>
          <a:prstGeom prst="rect">
            <a:avLst/>
          </a:prstGeom>
        </p:spPr>
      </p:pic>
      <p:pic>
        <p:nvPicPr>
          <p:cNvPr id="15" name="Picture 14">
            <a:extLst>
              <a:ext uri="{FF2B5EF4-FFF2-40B4-BE49-F238E27FC236}">
                <a16:creationId xmlns:a16="http://schemas.microsoft.com/office/drawing/2014/main" id="{30010399-675A-5D06-C749-03FDC146E109}"/>
              </a:ext>
            </a:extLst>
          </p:cNvPr>
          <p:cNvPicPr>
            <a:picLocks noChangeAspect="1"/>
          </p:cNvPicPr>
          <p:nvPr/>
        </p:nvPicPr>
        <p:blipFill rotWithShape="1">
          <a:blip r:embed="rId5"/>
          <a:srcRect l="29336" t="16270" r="47179" b="15048"/>
          <a:stretch/>
        </p:blipFill>
        <p:spPr>
          <a:xfrm>
            <a:off x="3939695" y="1977056"/>
            <a:ext cx="2831150" cy="4690394"/>
          </a:xfrm>
          <a:prstGeom prst="rect">
            <a:avLst/>
          </a:prstGeom>
        </p:spPr>
      </p:pic>
      <p:pic>
        <p:nvPicPr>
          <p:cNvPr id="25" name="Picture 24">
            <a:extLst>
              <a:ext uri="{FF2B5EF4-FFF2-40B4-BE49-F238E27FC236}">
                <a16:creationId xmlns:a16="http://schemas.microsoft.com/office/drawing/2014/main" id="{ADFE2383-A7CD-6AA5-9B94-8D6EF43140CB}"/>
              </a:ext>
            </a:extLst>
          </p:cNvPr>
          <p:cNvPicPr>
            <a:picLocks noChangeAspect="1"/>
          </p:cNvPicPr>
          <p:nvPr/>
        </p:nvPicPr>
        <p:blipFill rotWithShape="1">
          <a:blip r:embed="rId6"/>
          <a:srcRect l="2695" t="31634" r="75549" b="58254"/>
          <a:stretch/>
        </p:blipFill>
        <p:spPr>
          <a:xfrm>
            <a:off x="6061038" y="5285834"/>
            <a:ext cx="5480427" cy="1509730"/>
          </a:xfrm>
          <a:prstGeom prst="rect">
            <a:avLst/>
          </a:prstGeom>
        </p:spPr>
      </p:pic>
      <p:pic>
        <p:nvPicPr>
          <p:cNvPr id="28" name="Picture 27">
            <a:extLst>
              <a:ext uri="{FF2B5EF4-FFF2-40B4-BE49-F238E27FC236}">
                <a16:creationId xmlns:a16="http://schemas.microsoft.com/office/drawing/2014/main" id="{FD2A16D4-2C3D-ABFE-497C-C624B81C79DC}"/>
              </a:ext>
            </a:extLst>
          </p:cNvPr>
          <p:cNvPicPr>
            <a:picLocks noChangeAspect="1"/>
          </p:cNvPicPr>
          <p:nvPr/>
        </p:nvPicPr>
        <p:blipFill rotWithShape="1">
          <a:blip r:embed="rId7"/>
          <a:srcRect l="4960" t="32971" r="68824" b="48254"/>
          <a:stretch/>
        </p:blipFill>
        <p:spPr>
          <a:xfrm>
            <a:off x="6021928" y="3064839"/>
            <a:ext cx="5480428" cy="2065478"/>
          </a:xfrm>
          <a:prstGeom prst="rect">
            <a:avLst/>
          </a:prstGeom>
        </p:spPr>
      </p:pic>
      <p:pic>
        <p:nvPicPr>
          <p:cNvPr id="6" name="Picture 5">
            <a:extLst>
              <a:ext uri="{FF2B5EF4-FFF2-40B4-BE49-F238E27FC236}">
                <a16:creationId xmlns:a16="http://schemas.microsoft.com/office/drawing/2014/main" id="{D967C84D-67A6-C2AC-D6FF-F6FC76A8AF25}"/>
              </a:ext>
            </a:extLst>
          </p:cNvPr>
          <p:cNvPicPr>
            <a:picLocks noChangeAspect="1"/>
          </p:cNvPicPr>
          <p:nvPr/>
        </p:nvPicPr>
        <p:blipFill rotWithShape="1">
          <a:blip r:embed="rId8"/>
          <a:srcRect l="25948" t="31635" r="55284" b="54483"/>
          <a:stretch/>
        </p:blipFill>
        <p:spPr>
          <a:xfrm>
            <a:off x="-2419" y="1977059"/>
            <a:ext cx="3942114" cy="2090513"/>
          </a:xfrm>
          <a:prstGeom prst="rect">
            <a:avLst/>
          </a:prstGeom>
        </p:spPr>
      </p:pic>
      <p:pic>
        <p:nvPicPr>
          <p:cNvPr id="22" name="Picture 21">
            <a:extLst>
              <a:ext uri="{FF2B5EF4-FFF2-40B4-BE49-F238E27FC236}">
                <a16:creationId xmlns:a16="http://schemas.microsoft.com/office/drawing/2014/main" id="{D8B3267E-F912-EF25-C37A-D094EAAEE34A}"/>
              </a:ext>
            </a:extLst>
          </p:cNvPr>
          <p:cNvPicPr>
            <a:picLocks noChangeAspect="1"/>
          </p:cNvPicPr>
          <p:nvPr/>
        </p:nvPicPr>
        <p:blipFill rotWithShape="1">
          <a:blip r:embed="rId9"/>
          <a:srcRect l="23879" t="47203" r="50663" b="17395"/>
          <a:stretch/>
        </p:blipFill>
        <p:spPr>
          <a:xfrm>
            <a:off x="6770845" y="0"/>
            <a:ext cx="5406591" cy="6857999"/>
          </a:xfrm>
          <a:prstGeom prst="rect">
            <a:avLst/>
          </a:prstGeom>
        </p:spPr>
      </p:pic>
    </p:spTree>
    <p:extLst>
      <p:ext uri="{BB962C8B-B14F-4D97-AF65-F5344CB8AC3E}">
        <p14:creationId xmlns:p14="http://schemas.microsoft.com/office/powerpoint/2010/main" val="3783026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xit" presetSubtype="0" fill="hold" nodeType="clickEffect">
                                  <p:stCondLst>
                                    <p:cond delay="0"/>
                                  </p:stCondLst>
                                  <p:childTnLst>
                                    <p:animEffect transition="out" filter="fade">
                                      <p:cBhvr>
                                        <p:cTn id="28" dur="1000"/>
                                        <p:tgtEl>
                                          <p:spTgt spid="4"/>
                                        </p:tgtEl>
                                      </p:cBhvr>
                                    </p:animEffect>
                                    <p:anim calcmode="lin" valueType="num">
                                      <p:cBhvr>
                                        <p:cTn id="29" dur="1000"/>
                                        <p:tgtEl>
                                          <p:spTgt spid="4"/>
                                        </p:tgtEl>
                                        <p:attrNameLst>
                                          <p:attrName>ppt_x</p:attrName>
                                        </p:attrNameLst>
                                      </p:cBhvr>
                                      <p:tavLst>
                                        <p:tav tm="0">
                                          <p:val>
                                            <p:strVal val="ppt_x"/>
                                          </p:val>
                                        </p:tav>
                                        <p:tav tm="100000">
                                          <p:val>
                                            <p:strVal val="ppt_x"/>
                                          </p:val>
                                        </p:tav>
                                      </p:tavLst>
                                    </p:anim>
                                    <p:anim calcmode="lin" valueType="num">
                                      <p:cBhvr>
                                        <p:cTn id="30" dur="1000"/>
                                        <p:tgtEl>
                                          <p:spTgt spid="4"/>
                                        </p:tgtEl>
                                        <p:attrNameLst>
                                          <p:attrName>ppt_y</p:attrName>
                                        </p:attrNameLst>
                                      </p:cBhvr>
                                      <p:tavLst>
                                        <p:tav tm="0">
                                          <p:val>
                                            <p:strVal val="ppt_y"/>
                                          </p:val>
                                        </p:tav>
                                        <p:tav tm="100000">
                                          <p:val>
                                            <p:strVal val="ppt_y+.1"/>
                                          </p:val>
                                        </p:tav>
                                      </p:tavLst>
                                    </p:anim>
                                    <p:set>
                                      <p:cBhvr>
                                        <p:cTn id="31" dur="1" fill="hold">
                                          <p:stCondLst>
                                            <p:cond delay="999"/>
                                          </p:stCondLst>
                                        </p:cTn>
                                        <p:tgtEl>
                                          <p:spTgt spid="4"/>
                                        </p:tgtEl>
                                        <p:attrNameLst>
                                          <p:attrName>style.visibility</p:attrName>
                                        </p:attrNameLst>
                                      </p:cBhvr>
                                      <p:to>
                                        <p:strVal val="hidden"/>
                                      </p:to>
                                    </p:set>
                                  </p:childTnLst>
                                </p:cTn>
                              </p:par>
                              <p:par>
                                <p:cTn id="32" presetID="42" presetClass="exit" presetSubtype="0" fill="hold" nodeType="withEffect">
                                  <p:stCondLst>
                                    <p:cond delay="0"/>
                                  </p:stCondLst>
                                  <p:childTnLst>
                                    <p:animEffect transition="out" filter="fade">
                                      <p:cBhvr>
                                        <p:cTn id="33" dur="1000"/>
                                        <p:tgtEl>
                                          <p:spTgt spid="5"/>
                                        </p:tgtEl>
                                      </p:cBhvr>
                                    </p:animEffect>
                                    <p:anim calcmode="lin" valueType="num">
                                      <p:cBhvr>
                                        <p:cTn id="34" dur="1000"/>
                                        <p:tgtEl>
                                          <p:spTgt spid="5"/>
                                        </p:tgtEl>
                                        <p:attrNameLst>
                                          <p:attrName>ppt_x</p:attrName>
                                        </p:attrNameLst>
                                      </p:cBhvr>
                                      <p:tavLst>
                                        <p:tav tm="0">
                                          <p:val>
                                            <p:strVal val="ppt_x"/>
                                          </p:val>
                                        </p:tav>
                                        <p:tav tm="100000">
                                          <p:val>
                                            <p:strVal val="ppt_x"/>
                                          </p:val>
                                        </p:tav>
                                      </p:tavLst>
                                    </p:anim>
                                    <p:anim calcmode="lin" valueType="num">
                                      <p:cBhvr>
                                        <p:cTn id="35" dur="1000"/>
                                        <p:tgtEl>
                                          <p:spTgt spid="5"/>
                                        </p:tgtEl>
                                        <p:attrNameLst>
                                          <p:attrName>ppt_y</p:attrName>
                                        </p:attrNameLst>
                                      </p:cBhvr>
                                      <p:tavLst>
                                        <p:tav tm="0">
                                          <p:val>
                                            <p:strVal val="ppt_y"/>
                                          </p:val>
                                        </p:tav>
                                        <p:tav tm="100000">
                                          <p:val>
                                            <p:strVal val="ppt_y+.1"/>
                                          </p:val>
                                        </p:tav>
                                      </p:tavLst>
                                    </p:anim>
                                    <p:set>
                                      <p:cBhvr>
                                        <p:cTn id="36" dur="1" fill="hold">
                                          <p:stCondLst>
                                            <p:cond delay="999"/>
                                          </p:stCondLst>
                                        </p:cTn>
                                        <p:tgtEl>
                                          <p:spTgt spid="5"/>
                                        </p:tgtEl>
                                        <p:attrNameLst>
                                          <p:attrName>style.visibility</p:attrName>
                                        </p:attrNameLst>
                                      </p:cBhvr>
                                      <p:to>
                                        <p:strVal val="hidden"/>
                                      </p:to>
                                    </p:set>
                                  </p:childTnLst>
                                </p:cTn>
                              </p:par>
                              <p:par>
                                <p:cTn id="37" presetID="42" presetClass="exit" presetSubtype="0" fill="hold" nodeType="withEffect">
                                  <p:stCondLst>
                                    <p:cond delay="0"/>
                                  </p:stCondLst>
                                  <p:childTnLst>
                                    <p:animEffect transition="out" filter="fade">
                                      <p:cBhvr>
                                        <p:cTn id="38" dur="1000"/>
                                        <p:tgtEl>
                                          <p:spTgt spid="25"/>
                                        </p:tgtEl>
                                      </p:cBhvr>
                                    </p:animEffect>
                                    <p:anim calcmode="lin" valueType="num">
                                      <p:cBhvr>
                                        <p:cTn id="39" dur="1000"/>
                                        <p:tgtEl>
                                          <p:spTgt spid="25"/>
                                        </p:tgtEl>
                                        <p:attrNameLst>
                                          <p:attrName>ppt_x</p:attrName>
                                        </p:attrNameLst>
                                      </p:cBhvr>
                                      <p:tavLst>
                                        <p:tav tm="0">
                                          <p:val>
                                            <p:strVal val="ppt_x"/>
                                          </p:val>
                                        </p:tav>
                                        <p:tav tm="100000">
                                          <p:val>
                                            <p:strVal val="ppt_x"/>
                                          </p:val>
                                        </p:tav>
                                      </p:tavLst>
                                    </p:anim>
                                    <p:anim calcmode="lin" valueType="num">
                                      <p:cBhvr>
                                        <p:cTn id="40" dur="1000"/>
                                        <p:tgtEl>
                                          <p:spTgt spid="25"/>
                                        </p:tgtEl>
                                        <p:attrNameLst>
                                          <p:attrName>ppt_y</p:attrName>
                                        </p:attrNameLst>
                                      </p:cBhvr>
                                      <p:tavLst>
                                        <p:tav tm="0">
                                          <p:val>
                                            <p:strVal val="ppt_y"/>
                                          </p:val>
                                        </p:tav>
                                        <p:tav tm="100000">
                                          <p:val>
                                            <p:strVal val="ppt_y+.1"/>
                                          </p:val>
                                        </p:tav>
                                      </p:tavLst>
                                    </p:anim>
                                    <p:set>
                                      <p:cBhvr>
                                        <p:cTn id="41" dur="1" fill="hold">
                                          <p:stCondLst>
                                            <p:cond delay="999"/>
                                          </p:stCondLst>
                                        </p:cTn>
                                        <p:tgtEl>
                                          <p:spTgt spid="25"/>
                                        </p:tgtEl>
                                        <p:attrNameLst>
                                          <p:attrName>style.visibility</p:attrName>
                                        </p:attrNameLst>
                                      </p:cBhvr>
                                      <p:to>
                                        <p:strVal val="hidden"/>
                                      </p:to>
                                    </p:set>
                                  </p:childTnLst>
                                </p:cTn>
                              </p:par>
                              <p:par>
                                <p:cTn id="42" presetID="42" presetClass="exit" presetSubtype="0" fill="hold" nodeType="withEffect">
                                  <p:stCondLst>
                                    <p:cond delay="0"/>
                                  </p:stCondLst>
                                  <p:childTnLst>
                                    <p:animEffect transition="out" filter="fade">
                                      <p:cBhvr>
                                        <p:cTn id="43" dur="1000"/>
                                        <p:tgtEl>
                                          <p:spTgt spid="28"/>
                                        </p:tgtEl>
                                      </p:cBhvr>
                                    </p:animEffect>
                                    <p:anim calcmode="lin" valueType="num">
                                      <p:cBhvr>
                                        <p:cTn id="44" dur="1000"/>
                                        <p:tgtEl>
                                          <p:spTgt spid="28"/>
                                        </p:tgtEl>
                                        <p:attrNameLst>
                                          <p:attrName>ppt_x</p:attrName>
                                        </p:attrNameLst>
                                      </p:cBhvr>
                                      <p:tavLst>
                                        <p:tav tm="0">
                                          <p:val>
                                            <p:strVal val="ppt_x"/>
                                          </p:val>
                                        </p:tav>
                                        <p:tav tm="100000">
                                          <p:val>
                                            <p:strVal val="ppt_x"/>
                                          </p:val>
                                        </p:tav>
                                      </p:tavLst>
                                    </p:anim>
                                    <p:anim calcmode="lin" valueType="num">
                                      <p:cBhvr>
                                        <p:cTn id="45" dur="1000"/>
                                        <p:tgtEl>
                                          <p:spTgt spid="28"/>
                                        </p:tgtEl>
                                        <p:attrNameLst>
                                          <p:attrName>ppt_y</p:attrName>
                                        </p:attrNameLst>
                                      </p:cBhvr>
                                      <p:tavLst>
                                        <p:tav tm="0">
                                          <p:val>
                                            <p:strVal val="ppt_y"/>
                                          </p:val>
                                        </p:tav>
                                        <p:tav tm="100000">
                                          <p:val>
                                            <p:strVal val="ppt_y+.1"/>
                                          </p:val>
                                        </p:tav>
                                      </p:tavLst>
                                    </p:anim>
                                    <p:set>
                                      <p:cBhvr>
                                        <p:cTn id="46" dur="1" fill="hold">
                                          <p:stCondLst>
                                            <p:cond delay="999"/>
                                          </p:stCondLst>
                                        </p:cTn>
                                        <p:tgtEl>
                                          <p:spTgt spid="2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xit" presetSubtype="0" fill="hold" nodeType="clickEffect">
                                  <p:stCondLst>
                                    <p:cond delay="0"/>
                                  </p:stCondLst>
                                  <p:childTnLst>
                                    <p:animEffect transition="out" filter="fade">
                                      <p:cBhvr>
                                        <p:cTn id="67" dur="1000"/>
                                        <p:tgtEl>
                                          <p:spTgt spid="15"/>
                                        </p:tgtEl>
                                      </p:cBhvr>
                                    </p:animEffect>
                                    <p:anim calcmode="lin" valueType="num">
                                      <p:cBhvr>
                                        <p:cTn id="68" dur="1000"/>
                                        <p:tgtEl>
                                          <p:spTgt spid="15"/>
                                        </p:tgtEl>
                                        <p:attrNameLst>
                                          <p:attrName>ppt_x</p:attrName>
                                        </p:attrNameLst>
                                      </p:cBhvr>
                                      <p:tavLst>
                                        <p:tav tm="0">
                                          <p:val>
                                            <p:strVal val="ppt_x"/>
                                          </p:val>
                                        </p:tav>
                                        <p:tav tm="100000">
                                          <p:val>
                                            <p:strVal val="ppt_x"/>
                                          </p:val>
                                        </p:tav>
                                      </p:tavLst>
                                    </p:anim>
                                    <p:anim calcmode="lin" valueType="num">
                                      <p:cBhvr>
                                        <p:cTn id="69" dur="1000"/>
                                        <p:tgtEl>
                                          <p:spTgt spid="15"/>
                                        </p:tgtEl>
                                        <p:attrNameLst>
                                          <p:attrName>ppt_y</p:attrName>
                                        </p:attrNameLst>
                                      </p:cBhvr>
                                      <p:tavLst>
                                        <p:tav tm="0">
                                          <p:val>
                                            <p:strVal val="ppt_y"/>
                                          </p:val>
                                        </p:tav>
                                        <p:tav tm="100000">
                                          <p:val>
                                            <p:strVal val="ppt_y+.1"/>
                                          </p:val>
                                        </p:tav>
                                      </p:tavLst>
                                    </p:anim>
                                    <p:set>
                                      <p:cBhvr>
                                        <p:cTn id="70" dur="1" fill="hold">
                                          <p:stCondLst>
                                            <p:cond delay="999"/>
                                          </p:stCondLst>
                                        </p:cTn>
                                        <p:tgtEl>
                                          <p:spTgt spid="15"/>
                                        </p:tgtEl>
                                        <p:attrNameLst>
                                          <p:attrName>style.visibility</p:attrName>
                                        </p:attrNameLst>
                                      </p:cBhvr>
                                      <p:to>
                                        <p:strVal val="hidden"/>
                                      </p:to>
                                    </p:set>
                                  </p:childTnLst>
                                </p:cTn>
                              </p:par>
                              <p:par>
                                <p:cTn id="71" presetID="42" presetClass="exit" presetSubtype="0" fill="hold" nodeType="withEffect">
                                  <p:stCondLst>
                                    <p:cond delay="0"/>
                                  </p:stCondLst>
                                  <p:childTnLst>
                                    <p:animEffect transition="out" filter="fade">
                                      <p:cBhvr>
                                        <p:cTn id="72" dur="1000"/>
                                        <p:tgtEl>
                                          <p:spTgt spid="6"/>
                                        </p:tgtEl>
                                      </p:cBhvr>
                                    </p:animEffect>
                                    <p:anim calcmode="lin" valueType="num">
                                      <p:cBhvr>
                                        <p:cTn id="73" dur="1000"/>
                                        <p:tgtEl>
                                          <p:spTgt spid="6"/>
                                        </p:tgtEl>
                                        <p:attrNameLst>
                                          <p:attrName>ppt_x</p:attrName>
                                        </p:attrNameLst>
                                      </p:cBhvr>
                                      <p:tavLst>
                                        <p:tav tm="0">
                                          <p:val>
                                            <p:strVal val="ppt_x"/>
                                          </p:val>
                                        </p:tav>
                                        <p:tav tm="100000">
                                          <p:val>
                                            <p:strVal val="ppt_x"/>
                                          </p:val>
                                        </p:tav>
                                      </p:tavLst>
                                    </p:anim>
                                    <p:anim calcmode="lin" valueType="num">
                                      <p:cBhvr>
                                        <p:cTn id="74" dur="1000"/>
                                        <p:tgtEl>
                                          <p:spTgt spid="6"/>
                                        </p:tgtEl>
                                        <p:attrNameLst>
                                          <p:attrName>ppt_y</p:attrName>
                                        </p:attrNameLst>
                                      </p:cBhvr>
                                      <p:tavLst>
                                        <p:tav tm="0">
                                          <p:val>
                                            <p:strVal val="ppt_y"/>
                                          </p:val>
                                        </p:tav>
                                        <p:tav tm="100000">
                                          <p:val>
                                            <p:strVal val="ppt_y+.1"/>
                                          </p:val>
                                        </p:tav>
                                      </p:tavLst>
                                    </p:anim>
                                    <p:set>
                                      <p:cBhvr>
                                        <p:cTn id="75" dur="1" fill="hold">
                                          <p:stCondLst>
                                            <p:cond delay="999"/>
                                          </p:stCondLst>
                                        </p:cTn>
                                        <p:tgtEl>
                                          <p:spTgt spid="6"/>
                                        </p:tgtEl>
                                        <p:attrNameLst>
                                          <p:attrName>style.visibility</p:attrName>
                                        </p:attrNameLst>
                                      </p:cBhvr>
                                      <p:to>
                                        <p:strVal val="hidden"/>
                                      </p:to>
                                    </p:set>
                                  </p:childTnLst>
                                </p:cTn>
                              </p:par>
                              <p:par>
                                <p:cTn id="76" presetID="42" presetClass="exit" presetSubtype="0" fill="hold" nodeType="withEffect">
                                  <p:stCondLst>
                                    <p:cond delay="0"/>
                                  </p:stCondLst>
                                  <p:childTnLst>
                                    <p:animEffect transition="out" filter="fade">
                                      <p:cBhvr>
                                        <p:cTn id="77" dur="1000"/>
                                        <p:tgtEl>
                                          <p:spTgt spid="22"/>
                                        </p:tgtEl>
                                      </p:cBhvr>
                                    </p:animEffect>
                                    <p:anim calcmode="lin" valueType="num">
                                      <p:cBhvr>
                                        <p:cTn id="78" dur="1000"/>
                                        <p:tgtEl>
                                          <p:spTgt spid="22"/>
                                        </p:tgtEl>
                                        <p:attrNameLst>
                                          <p:attrName>ppt_x</p:attrName>
                                        </p:attrNameLst>
                                      </p:cBhvr>
                                      <p:tavLst>
                                        <p:tav tm="0">
                                          <p:val>
                                            <p:strVal val="ppt_x"/>
                                          </p:val>
                                        </p:tav>
                                        <p:tav tm="100000">
                                          <p:val>
                                            <p:strVal val="ppt_x"/>
                                          </p:val>
                                        </p:tav>
                                      </p:tavLst>
                                    </p:anim>
                                    <p:anim calcmode="lin" valueType="num">
                                      <p:cBhvr>
                                        <p:cTn id="79" dur="1000"/>
                                        <p:tgtEl>
                                          <p:spTgt spid="22"/>
                                        </p:tgtEl>
                                        <p:attrNameLst>
                                          <p:attrName>ppt_y</p:attrName>
                                        </p:attrNameLst>
                                      </p:cBhvr>
                                      <p:tavLst>
                                        <p:tav tm="0">
                                          <p:val>
                                            <p:strVal val="ppt_y"/>
                                          </p:val>
                                        </p:tav>
                                        <p:tav tm="100000">
                                          <p:val>
                                            <p:strVal val="ppt_y+.1"/>
                                          </p:val>
                                        </p:tav>
                                      </p:tavLst>
                                    </p:anim>
                                    <p:set>
                                      <p:cBhvr>
                                        <p:cTn id="80" dur="1" fill="hold">
                                          <p:stCondLst>
                                            <p:cond delay="9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AB7BF2-C0E5-4451-82FD-4D451D5D3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055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AF93DF-5B76-E832-5816-341AEA106F69}"/>
              </a:ext>
            </a:extLst>
          </p:cNvPr>
          <p:cNvSpPr>
            <a:spLocks noGrp="1"/>
          </p:cNvSpPr>
          <p:nvPr>
            <p:ph type="ctrTitle"/>
          </p:nvPr>
        </p:nvSpPr>
        <p:spPr>
          <a:xfrm>
            <a:off x="688633" y="-2468575"/>
            <a:ext cx="7308850" cy="3639456"/>
          </a:xfrm>
        </p:spPr>
        <p:txBody>
          <a:bodyPr wrap="square" anchor="b">
            <a:normAutofit/>
          </a:bodyPr>
          <a:lstStyle/>
          <a:p>
            <a:r>
              <a:rPr lang="vi-VN" sz="4000" b="1" dirty="0">
                <a:latin typeface="Times New Roman" panose="02020603050405020304" pitchFamily="18" charset="0"/>
                <a:cs typeface="Times New Roman" panose="02020603050405020304" pitchFamily="18" charset="0"/>
              </a:rPr>
              <a:t>3.2. TRỪ(TRU8)</a:t>
            </a:r>
            <a:endParaRPr lang="en-US" sz="4000" b="1" dirty="0">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C0DB02B9-F3BA-4EEE-A717-BA38B57F4B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3792" y="4530271"/>
            <a:ext cx="3960000" cy="2696065"/>
            <a:chOff x="6053792" y="4530271"/>
            <a:chExt cx="3960000" cy="2696065"/>
          </a:xfrm>
        </p:grpSpPr>
        <p:sp>
          <p:nvSpPr>
            <p:cNvPr id="11" name="Freeform: Shape 10">
              <a:extLst>
                <a:ext uri="{FF2B5EF4-FFF2-40B4-BE49-F238E27FC236}">
                  <a16:creationId xmlns:a16="http://schemas.microsoft.com/office/drawing/2014/main" id="{D19C4E36-EAB8-46C1-ADC2-867AA90CDC8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6305855" y="5349826"/>
              <a:ext cx="3707937" cy="1853969"/>
            </a:xfrm>
            <a:custGeom>
              <a:avLst/>
              <a:gdLst>
                <a:gd name="connsiteX0" fmla="*/ 3707937 w 3707937"/>
                <a:gd name="connsiteY0" fmla="*/ 1853969 h 1853969"/>
                <a:gd name="connsiteX1" fmla="*/ 1853969 w 3707937"/>
                <a:gd name="connsiteY1" fmla="*/ 0 h 1853969"/>
                <a:gd name="connsiteX2" fmla="*/ 1684921 w 3707937"/>
                <a:gd name="connsiteY2" fmla="*/ 8536 h 1853969"/>
                <a:gd name="connsiteX3" fmla="*/ 8536 w 3707937"/>
                <a:gd name="connsiteY3" fmla="*/ 1684921 h 1853969"/>
                <a:gd name="connsiteX4" fmla="*/ 0 w 3707937"/>
                <a:gd name="connsiteY4" fmla="*/ 1853969 h 1853969"/>
                <a:gd name="connsiteX5" fmla="*/ 926985 w 3707937"/>
                <a:gd name="connsiteY5" fmla="*/ 1853969 h 1853969"/>
                <a:gd name="connsiteX6" fmla="*/ 1853969 w 3707937"/>
                <a:gd name="connsiteY6" fmla="*/ 926985 h 1853969"/>
                <a:gd name="connsiteX7" fmla="*/ 2780952 w 3707937"/>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37" h="1853969">
                  <a:moveTo>
                    <a:pt x="3707937" y="1853969"/>
                  </a:moveTo>
                  <a:cubicBezTo>
                    <a:pt x="3707937" y="830050"/>
                    <a:pt x="2877887" y="0"/>
                    <a:pt x="1853969" y="0"/>
                  </a:cubicBezTo>
                  <a:lnTo>
                    <a:pt x="1684921" y="8536"/>
                  </a:lnTo>
                  <a:lnTo>
                    <a:pt x="8536" y="1684921"/>
                  </a:lnTo>
                  <a:lnTo>
                    <a:pt x="0" y="1853969"/>
                  </a:lnTo>
                  <a:lnTo>
                    <a:pt x="926985" y="1853969"/>
                  </a:lnTo>
                  <a:cubicBezTo>
                    <a:pt x="926985" y="1342010"/>
                    <a:pt x="1342009" y="926986"/>
                    <a:pt x="1853969" y="926985"/>
                  </a:cubicBezTo>
                  <a:cubicBezTo>
                    <a:pt x="2365928" y="926985"/>
                    <a:pt x="2780952" y="1342010"/>
                    <a:pt x="2780952"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42900" dist="50800" dir="162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3AC95D1B-353B-49A5-92C8-947C87416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6186241" y="5061493"/>
              <a:ext cx="3707937" cy="2164843"/>
            </a:xfrm>
            <a:custGeom>
              <a:avLst/>
              <a:gdLst>
                <a:gd name="connsiteX0" fmla="*/ 3707937 w 3707937"/>
                <a:gd name="connsiteY0" fmla="*/ 2164843 h 2164843"/>
                <a:gd name="connsiteX1" fmla="*/ 1853968 w 3707937"/>
                <a:gd name="connsiteY1" fmla="*/ 0 h 2164843"/>
                <a:gd name="connsiteX2" fmla="*/ 1664412 w 3707937"/>
                <a:gd name="connsiteY2" fmla="*/ 11177 h 2164843"/>
                <a:gd name="connsiteX3" fmla="*/ 1646600 w 3707937"/>
                <a:gd name="connsiteY3" fmla="*/ 14351 h 2164843"/>
                <a:gd name="connsiteX4" fmla="*/ 67392 w 3707937"/>
                <a:gd name="connsiteY4" fmla="*/ 1593559 h 2164843"/>
                <a:gd name="connsiteX5" fmla="*/ 37666 w 3707937"/>
                <a:gd name="connsiteY5" fmla="*/ 1728552 h 2164843"/>
                <a:gd name="connsiteX6" fmla="*/ 0 w 3707937"/>
                <a:gd name="connsiteY6" fmla="*/ 2164843 h 2164843"/>
                <a:gd name="connsiteX7" fmla="*/ 926985 w 3707937"/>
                <a:gd name="connsiteY7" fmla="*/ 2164843 h 2164843"/>
                <a:gd name="connsiteX8" fmla="*/ 1853968 w 3707937"/>
                <a:gd name="connsiteY8" fmla="*/ 1082422 h 2164843"/>
                <a:gd name="connsiteX9" fmla="*/ 2780952 w 3707937"/>
                <a:gd name="connsiteY9"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7937" h="2164843">
                  <a:moveTo>
                    <a:pt x="3707937" y="2164843"/>
                  </a:moveTo>
                  <a:cubicBezTo>
                    <a:pt x="3707937" y="969234"/>
                    <a:pt x="2877886" y="0"/>
                    <a:pt x="1853968" y="0"/>
                  </a:cubicBezTo>
                  <a:cubicBezTo>
                    <a:pt x="1789974" y="0"/>
                    <a:pt x="1726736" y="3786"/>
                    <a:pt x="1664412" y="11177"/>
                  </a:cubicBezTo>
                  <a:lnTo>
                    <a:pt x="1646600" y="14351"/>
                  </a:lnTo>
                  <a:lnTo>
                    <a:pt x="67392" y="1593559"/>
                  </a:lnTo>
                  <a:lnTo>
                    <a:pt x="37666" y="1728552"/>
                  </a:lnTo>
                  <a:cubicBezTo>
                    <a:pt x="12970" y="1869478"/>
                    <a:pt x="0" y="2015392"/>
                    <a:pt x="0" y="2164843"/>
                  </a:cubicBezTo>
                  <a:lnTo>
                    <a:pt x="926985" y="2164843"/>
                  </a:lnTo>
                  <a:cubicBezTo>
                    <a:pt x="926985" y="1567039"/>
                    <a:pt x="1342009" y="1082423"/>
                    <a:pt x="1853968" y="1082422"/>
                  </a:cubicBezTo>
                  <a:cubicBezTo>
                    <a:pt x="2365928" y="1082422"/>
                    <a:pt x="2780952" y="1567039"/>
                    <a:pt x="2780952"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Oval 12">
              <a:extLst>
                <a:ext uri="{FF2B5EF4-FFF2-40B4-BE49-F238E27FC236}">
                  <a16:creationId xmlns:a16="http://schemas.microsoft.com/office/drawing/2014/main" id="{EED63058-6155-422A-A2D9-69A6A1DF0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413283" y="6132831"/>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4" name="Oval 13">
              <a:extLst>
                <a:ext uri="{FF2B5EF4-FFF2-40B4-BE49-F238E27FC236}">
                  <a16:creationId xmlns:a16="http://schemas.microsoft.com/office/drawing/2014/main" id="{C4486CA9-CA51-4F1D-AD04-FC35DA44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8375334" y="4170780"/>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6" name="Oval 15">
            <a:extLst>
              <a:ext uri="{FF2B5EF4-FFF2-40B4-BE49-F238E27FC236}">
                <a16:creationId xmlns:a16="http://schemas.microsoft.com/office/drawing/2014/main" id="{19E80463-482A-4612-8063-9F60E0C7F2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633" y="180949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8947BE06-624A-4F53-8B42-58DD39DB5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52426" y="1013899"/>
            <a:ext cx="1262947" cy="1335601"/>
            <a:chOff x="5094405" y="2340638"/>
            <a:chExt cx="1262947" cy="1335601"/>
          </a:xfrm>
        </p:grpSpPr>
        <p:sp>
          <p:nvSpPr>
            <p:cNvPr id="19" name="Freeform: Shape 18">
              <a:extLst>
                <a:ext uri="{FF2B5EF4-FFF2-40B4-BE49-F238E27FC236}">
                  <a16:creationId xmlns:a16="http://schemas.microsoft.com/office/drawing/2014/main" id="{E0BF6DBE-FE5B-4D9A-B7A8-86FF60DFE7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85879" y="2504765"/>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102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A32303D-EAC6-41B6-9A89-CC568F123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5711479" y="2340638"/>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26" name="Picture 2" descr="Half Subtractor and Full Subtractor Circuit | Truth Table | Logic Diagram">
            <a:extLst>
              <a:ext uri="{FF2B5EF4-FFF2-40B4-BE49-F238E27FC236}">
                <a16:creationId xmlns:a16="http://schemas.microsoft.com/office/drawing/2014/main" id="{D9839488-271E-6551-683B-6719BCFB6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55"/>
          <a:stretch/>
        </p:blipFill>
        <p:spPr bwMode="auto">
          <a:xfrm>
            <a:off x="0" y="1951016"/>
            <a:ext cx="5550255" cy="47164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45607A-27CA-559D-777D-A5A6CEF6EDFA}"/>
              </a:ext>
            </a:extLst>
          </p:cNvPr>
          <p:cNvPicPr>
            <a:picLocks noChangeAspect="1"/>
          </p:cNvPicPr>
          <p:nvPr/>
        </p:nvPicPr>
        <p:blipFill rotWithShape="1">
          <a:blip r:embed="rId3"/>
          <a:srcRect l="13311" t="24798" r="47467" b="50000"/>
          <a:stretch/>
        </p:blipFill>
        <p:spPr>
          <a:xfrm>
            <a:off x="5963868" y="712519"/>
            <a:ext cx="5388942" cy="2168639"/>
          </a:xfrm>
          <a:prstGeom prst="rect">
            <a:avLst/>
          </a:prstGeom>
        </p:spPr>
      </p:pic>
      <p:pic>
        <p:nvPicPr>
          <p:cNvPr id="15" name="Picture 14">
            <a:extLst>
              <a:ext uri="{FF2B5EF4-FFF2-40B4-BE49-F238E27FC236}">
                <a16:creationId xmlns:a16="http://schemas.microsoft.com/office/drawing/2014/main" id="{1EB665DD-5AA9-FB55-DF8E-4164F4F2553A}"/>
              </a:ext>
            </a:extLst>
          </p:cNvPr>
          <p:cNvPicPr>
            <a:picLocks noChangeAspect="1"/>
          </p:cNvPicPr>
          <p:nvPr/>
        </p:nvPicPr>
        <p:blipFill rotWithShape="1">
          <a:blip r:embed="rId4"/>
          <a:srcRect l="3723" t="31635" r="72180" b="50000"/>
          <a:stretch/>
        </p:blipFill>
        <p:spPr>
          <a:xfrm>
            <a:off x="5967438" y="2959826"/>
            <a:ext cx="5385372" cy="2303825"/>
          </a:xfrm>
          <a:prstGeom prst="rect">
            <a:avLst/>
          </a:prstGeom>
        </p:spPr>
      </p:pic>
      <p:pic>
        <p:nvPicPr>
          <p:cNvPr id="21" name="Picture 20">
            <a:extLst>
              <a:ext uri="{FF2B5EF4-FFF2-40B4-BE49-F238E27FC236}">
                <a16:creationId xmlns:a16="http://schemas.microsoft.com/office/drawing/2014/main" id="{5911DA43-B997-C38D-9999-BBE902A242EC}"/>
              </a:ext>
            </a:extLst>
          </p:cNvPr>
          <p:cNvPicPr>
            <a:picLocks noChangeAspect="1"/>
          </p:cNvPicPr>
          <p:nvPr/>
        </p:nvPicPr>
        <p:blipFill rotWithShape="1">
          <a:blip r:embed="rId5"/>
          <a:srcRect l="3722" t="34264" r="80214" b="57209"/>
          <a:stretch/>
        </p:blipFill>
        <p:spPr>
          <a:xfrm>
            <a:off x="5963868" y="5355705"/>
            <a:ext cx="4810768" cy="1311743"/>
          </a:xfrm>
          <a:prstGeom prst="rect">
            <a:avLst/>
          </a:prstGeom>
        </p:spPr>
      </p:pic>
      <p:pic>
        <p:nvPicPr>
          <p:cNvPr id="4" name="Picture 3">
            <a:extLst>
              <a:ext uri="{FF2B5EF4-FFF2-40B4-BE49-F238E27FC236}">
                <a16:creationId xmlns:a16="http://schemas.microsoft.com/office/drawing/2014/main" id="{67FF5D29-594A-CF85-40F1-78F5A3BB9692}"/>
              </a:ext>
            </a:extLst>
          </p:cNvPr>
          <p:cNvPicPr>
            <a:picLocks noChangeAspect="1"/>
          </p:cNvPicPr>
          <p:nvPr/>
        </p:nvPicPr>
        <p:blipFill>
          <a:blip r:embed="rId6"/>
          <a:stretch>
            <a:fillRect/>
          </a:stretch>
        </p:blipFill>
        <p:spPr>
          <a:xfrm>
            <a:off x="0" y="4310378"/>
            <a:ext cx="5466342" cy="2694699"/>
          </a:xfrm>
          <a:prstGeom prst="rect">
            <a:avLst/>
          </a:prstGeom>
        </p:spPr>
      </p:pic>
      <p:pic>
        <p:nvPicPr>
          <p:cNvPr id="9" name="Picture 8">
            <a:extLst>
              <a:ext uri="{FF2B5EF4-FFF2-40B4-BE49-F238E27FC236}">
                <a16:creationId xmlns:a16="http://schemas.microsoft.com/office/drawing/2014/main" id="{A1DDAED0-738B-363E-01B7-188E98F6C0D3}"/>
              </a:ext>
            </a:extLst>
          </p:cNvPr>
          <p:cNvPicPr>
            <a:picLocks noChangeAspect="1"/>
          </p:cNvPicPr>
          <p:nvPr/>
        </p:nvPicPr>
        <p:blipFill rotWithShape="1">
          <a:blip r:embed="rId7"/>
          <a:srcRect l="26000" t="31635" r="54476" b="54222"/>
          <a:stretch/>
        </p:blipFill>
        <p:spPr>
          <a:xfrm>
            <a:off x="0" y="1460665"/>
            <a:ext cx="5550255" cy="2606908"/>
          </a:xfrm>
          <a:prstGeom prst="rect">
            <a:avLst/>
          </a:prstGeom>
        </p:spPr>
      </p:pic>
      <p:pic>
        <p:nvPicPr>
          <p:cNvPr id="22" name="Picture 21">
            <a:extLst>
              <a:ext uri="{FF2B5EF4-FFF2-40B4-BE49-F238E27FC236}">
                <a16:creationId xmlns:a16="http://schemas.microsoft.com/office/drawing/2014/main" id="{FD69634E-E53E-92C5-DBAC-8102BA23384E}"/>
              </a:ext>
            </a:extLst>
          </p:cNvPr>
          <p:cNvPicPr>
            <a:picLocks noChangeAspect="1"/>
          </p:cNvPicPr>
          <p:nvPr/>
        </p:nvPicPr>
        <p:blipFill rotWithShape="1">
          <a:blip r:embed="rId8"/>
          <a:srcRect l="23917" t="47390" r="51513" b="17185"/>
          <a:stretch/>
        </p:blipFill>
        <p:spPr>
          <a:xfrm>
            <a:off x="5676405" y="190550"/>
            <a:ext cx="6515595" cy="6667451"/>
          </a:xfrm>
          <a:prstGeom prst="rect">
            <a:avLst/>
          </a:prstGeom>
        </p:spPr>
      </p:pic>
    </p:spTree>
    <p:extLst>
      <p:ext uri="{BB962C8B-B14F-4D97-AF65-F5344CB8AC3E}">
        <p14:creationId xmlns:p14="http://schemas.microsoft.com/office/powerpoint/2010/main" val="85369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xit" presetSubtype="21" fill="hold" nodeType="clickEffect">
                                  <p:stCondLst>
                                    <p:cond delay="0"/>
                                  </p:stCondLst>
                                  <p:childTnLst>
                                    <p:animEffect transition="out" filter="barn(inVertical)">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par>
                                <p:cTn id="22" presetID="16" presetClass="exit" presetSubtype="21" fill="hold" nodeType="withEffect">
                                  <p:stCondLst>
                                    <p:cond delay="0"/>
                                  </p:stCondLst>
                                  <p:childTnLst>
                                    <p:animEffect transition="out" filter="barn(inVertical)">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par>
                                <p:cTn id="25" presetID="16" presetClass="exit" presetSubtype="21" fill="hold" nodeType="withEffect">
                                  <p:stCondLst>
                                    <p:cond delay="0"/>
                                  </p:stCondLst>
                                  <p:childTnLst>
                                    <p:animEffect transition="out" filter="barn(inVertical)">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6" presetClass="exit" presetSubtype="21" fill="hold" nodeType="withEffect">
                                  <p:stCondLst>
                                    <p:cond delay="0"/>
                                  </p:stCondLst>
                                  <p:childTnLst>
                                    <p:animEffect transition="out" filter="barn(inVertical)">
                                      <p:cBhvr>
                                        <p:cTn id="29" dur="500"/>
                                        <p:tgtEl>
                                          <p:spTgt spid="21"/>
                                        </p:tgtEl>
                                      </p:cBhvr>
                                    </p:animEffect>
                                    <p:set>
                                      <p:cBhvr>
                                        <p:cTn id="30" dur="1" fill="hold">
                                          <p:stCondLst>
                                            <p:cond delay="499"/>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par>
                                <p:cTn id="36" presetID="16" presetClass="entr" presetSubtype="21"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inVertical)">
                                      <p:cBhvr>
                                        <p:cTn id="38" dur="500"/>
                                        <p:tgtEl>
                                          <p:spTgt spid="9"/>
                                        </p:tgtEl>
                                      </p:cBhvr>
                                    </p:animEffect>
                                  </p:childTnLst>
                                </p:cTn>
                              </p:par>
                              <p:par>
                                <p:cTn id="39" presetID="16" presetClass="entr" presetSubtype="21"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barn(inVertical)">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xit" presetSubtype="21" fill="hold" nodeType="clickEffect">
                                  <p:stCondLst>
                                    <p:cond delay="0"/>
                                  </p:stCondLst>
                                  <p:childTnLst>
                                    <p:animEffect transition="out" filter="barn(inVertical)">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par>
                                <p:cTn id="47" presetID="16" presetClass="exit" presetSubtype="21" fill="hold" nodeType="withEffect">
                                  <p:stCondLst>
                                    <p:cond delay="0"/>
                                  </p:stCondLst>
                                  <p:childTnLst>
                                    <p:animEffect transition="out" filter="barn(inVertical)">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par>
                                <p:cTn id="50" presetID="16" presetClass="exit" presetSubtype="21" fill="hold" nodeType="withEffect">
                                  <p:stCondLst>
                                    <p:cond delay="0"/>
                                  </p:stCondLst>
                                  <p:childTnLst>
                                    <p:animEffect transition="out" filter="barn(inVertical)">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0082A1-24A5-4276-83A4-39E993BD69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D840B21-A957-4CFE-AA5B-9711DF6D3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5000" y="397225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E77BBCBA-DC68-FEE5-3984-2C81F748D094}"/>
              </a:ext>
            </a:extLst>
          </p:cNvPr>
          <p:cNvSpPr>
            <a:spLocks noGrp="1"/>
          </p:cNvSpPr>
          <p:nvPr>
            <p:ph type="ctrTitle"/>
          </p:nvPr>
        </p:nvSpPr>
        <p:spPr>
          <a:xfrm>
            <a:off x="404590" y="-2902453"/>
            <a:ext cx="9217026" cy="3864534"/>
          </a:xfrm>
        </p:spPr>
        <p:txBody>
          <a:bodyPr anchor="b">
            <a:normAutofit/>
          </a:bodyPr>
          <a:lstStyle/>
          <a:p>
            <a:r>
              <a:rPr lang="vi-VN" sz="4000" b="1" dirty="0">
                <a:latin typeface="Times New Roman" panose="02020603050405020304" pitchFamily="18" charset="0"/>
                <a:cs typeface="Times New Roman" panose="02020603050405020304" pitchFamily="18" charset="0"/>
              </a:rPr>
              <a:t>3.3. NHÂN(NHAN8)</a:t>
            </a:r>
            <a:endParaRPr lang="en-US" sz="4000" b="1"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DBFD4376-13D5-43C1-86D8-8133A9D88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33126" y="5677571"/>
            <a:ext cx="631474" cy="667800"/>
            <a:chOff x="2994153" y="1378666"/>
            <a:chExt cx="631474" cy="667800"/>
          </a:xfrm>
        </p:grpSpPr>
        <p:sp>
          <p:nvSpPr>
            <p:cNvPr id="13" name="Freeform: Shape 12">
              <a:extLst>
                <a:ext uri="{FF2B5EF4-FFF2-40B4-BE49-F238E27FC236}">
                  <a16:creationId xmlns:a16="http://schemas.microsoft.com/office/drawing/2014/main" id="{176FEFF4-F643-4DA7-93C4-E222FCBA08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5000"/>
                    <a:lumOff val="5000"/>
                  </a:schemeClr>
                </a:gs>
                <a:gs pos="30000">
                  <a:schemeClr val="bg2">
                    <a:lumMod val="95000"/>
                    <a:lumOff val="5000"/>
                  </a:schemeClr>
                </a:gs>
                <a:gs pos="40000">
                  <a:schemeClr val="bg2">
                    <a:lumMod val="85000"/>
                    <a:lumOff val="1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059AD75-BB86-41B7-84D4-4B5AE0E21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 name="Picture 4">
            <a:extLst>
              <a:ext uri="{FF2B5EF4-FFF2-40B4-BE49-F238E27FC236}">
                <a16:creationId xmlns:a16="http://schemas.microsoft.com/office/drawing/2014/main" id="{3F21C200-743B-F080-5548-4917F058132C}"/>
              </a:ext>
            </a:extLst>
          </p:cNvPr>
          <p:cNvPicPr>
            <a:picLocks noChangeAspect="1"/>
          </p:cNvPicPr>
          <p:nvPr/>
        </p:nvPicPr>
        <p:blipFill rotWithShape="1">
          <a:blip r:embed="rId2"/>
          <a:srcRect l="9415" t="28084" r="38816" b="17193"/>
          <a:stretch/>
        </p:blipFill>
        <p:spPr>
          <a:xfrm>
            <a:off x="-1" y="3268806"/>
            <a:ext cx="6345131" cy="3502499"/>
          </a:xfrm>
          <a:prstGeom prst="rect">
            <a:avLst/>
          </a:prstGeom>
        </p:spPr>
      </p:pic>
      <p:pic>
        <p:nvPicPr>
          <p:cNvPr id="4" name="Picture 3">
            <a:extLst>
              <a:ext uri="{FF2B5EF4-FFF2-40B4-BE49-F238E27FC236}">
                <a16:creationId xmlns:a16="http://schemas.microsoft.com/office/drawing/2014/main" id="{2CD0B771-EE89-9789-E2A2-500B5A40FF02}"/>
              </a:ext>
            </a:extLst>
          </p:cNvPr>
          <p:cNvPicPr>
            <a:picLocks noChangeAspect="1"/>
          </p:cNvPicPr>
          <p:nvPr/>
        </p:nvPicPr>
        <p:blipFill>
          <a:blip r:embed="rId3"/>
          <a:stretch>
            <a:fillRect/>
          </a:stretch>
        </p:blipFill>
        <p:spPr>
          <a:xfrm>
            <a:off x="-1" y="1174195"/>
            <a:ext cx="6096000" cy="1876425"/>
          </a:xfrm>
          <a:prstGeom prst="rect">
            <a:avLst/>
          </a:prstGeom>
        </p:spPr>
      </p:pic>
      <p:pic>
        <p:nvPicPr>
          <p:cNvPr id="17" name="Picture 16">
            <a:extLst>
              <a:ext uri="{FF2B5EF4-FFF2-40B4-BE49-F238E27FC236}">
                <a16:creationId xmlns:a16="http://schemas.microsoft.com/office/drawing/2014/main" id="{A47A4578-4D6B-9622-60BD-F35CE4B7798E}"/>
              </a:ext>
            </a:extLst>
          </p:cNvPr>
          <p:cNvPicPr>
            <a:picLocks noChangeAspect="1"/>
          </p:cNvPicPr>
          <p:nvPr/>
        </p:nvPicPr>
        <p:blipFill rotWithShape="1">
          <a:blip r:embed="rId4"/>
          <a:srcRect l="3318" t="14029" r="72143" b="10996"/>
          <a:stretch/>
        </p:blipFill>
        <p:spPr>
          <a:xfrm>
            <a:off x="6528917" y="0"/>
            <a:ext cx="5061400" cy="4954341"/>
          </a:xfrm>
          <a:prstGeom prst="rect">
            <a:avLst/>
          </a:prstGeom>
        </p:spPr>
      </p:pic>
      <p:pic>
        <p:nvPicPr>
          <p:cNvPr id="19" name="Picture 18">
            <a:extLst>
              <a:ext uri="{FF2B5EF4-FFF2-40B4-BE49-F238E27FC236}">
                <a16:creationId xmlns:a16="http://schemas.microsoft.com/office/drawing/2014/main" id="{3EC81E49-C83C-DC5C-4B78-6C90537D658F}"/>
              </a:ext>
            </a:extLst>
          </p:cNvPr>
          <p:cNvPicPr>
            <a:picLocks noChangeAspect="1"/>
          </p:cNvPicPr>
          <p:nvPr/>
        </p:nvPicPr>
        <p:blipFill rotWithShape="1">
          <a:blip r:embed="rId5"/>
          <a:srcRect l="3319" t="60087" r="64448" b="13196"/>
          <a:stretch/>
        </p:blipFill>
        <p:spPr>
          <a:xfrm>
            <a:off x="6528916" y="4954341"/>
            <a:ext cx="5061399" cy="1832335"/>
          </a:xfrm>
          <a:prstGeom prst="rect">
            <a:avLst/>
          </a:prstGeom>
        </p:spPr>
      </p:pic>
    </p:spTree>
    <p:extLst>
      <p:ext uri="{BB962C8B-B14F-4D97-AF65-F5344CB8AC3E}">
        <p14:creationId xmlns:p14="http://schemas.microsoft.com/office/powerpoint/2010/main" val="2209550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5C3BDE-3D94-F105-C799-B1150530F353}"/>
              </a:ext>
            </a:extLst>
          </p:cNvPr>
          <p:cNvSpPr>
            <a:spLocks noGrp="1"/>
          </p:cNvSpPr>
          <p:nvPr>
            <p:ph type="ctrTitle"/>
          </p:nvPr>
        </p:nvSpPr>
        <p:spPr>
          <a:xfrm>
            <a:off x="879486" y="-2826609"/>
            <a:ext cx="5437187" cy="3456401"/>
          </a:xfrm>
        </p:spPr>
        <p:txBody>
          <a:bodyPr anchor="b">
            <a:normAutofit/>
          </a:bodyPr>
          <a:lstStyle/>
          <a:p>
            <a:r>
              <a:rPr lang="vi-VN" sz="4000" b="1">
                <a:latin typeface="Times New Roman" panose="02020603050405020304" pitchFamily="18" charset="0"/>
                <a:cs typeface="Times New Roman" panose="02020603050405020304" pitchFamily="18" charset="0"/>
              </a:rPr>
              <a:t>3.4. CHIA(CHIA8)</a:t>
            </a:r>
            <a:endParaRPr lang="en-US" sz="4000" dirty="0"/>
          </a:p>
        </p:txBody>
      </p:sp>
      <p:sp>
        <p:nvSpPr>
          <p:cNvPr id="10" name="Freeform: Shape 9">
            <a:extLst>
              <a:ext uri="{FF2B5EF4-FFF2-40B4-BE49-F238E27FC236}">
                <a16:creationId xmlns:a16="http://schemas.microsoft.com/office/drawing/2014/main" id="{74033C2F-EE38-427C-97E3-08EAC8822A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1760"/>
            <a:ext cx="666497" cy="1080000"/>
          </a:xfrm>
          <a:custGeom>
            <a:avLst/>
            <a:gdLst>
              <a:gd name="connsiteX0" fmla="*/ 126497 w 666497"/>
              <a:gd name="connsiteY0" fmla="*/ 0 h 1080000"/>
              <a:gd name="connsiteX1" fmla="*/ 666497 w 666497"/>
              <a:gd name="connsiteY1" fmla="*/ 540000 h 1080000"/>
              <a:gd name="connsiteX2" fmla="*/ 126497 w 666497"/>
              <a:gd name="connsiteY2" fmla="*/ 1080000 h 1080000"/>
              <a:gd name="connsiteX3" fmla="*/ 17668 w 666497"/>
              <a:gd name="connsiteY3" fmla="*/ 1069029 h 1080000"/>
              <a:gd name="connsiteX4" fmla="*/ 0 w 666497"/>
              <a:gd name="connsiteY4" fmla="*/ 1063545 h 1080000"/>
              <a:gd name="connsiteX5" fmla="*/ 0 w 666497"/>
              <a:gd name="connsiteY5" fmla="*/ 16455 h 1080000"/>
              <a:gd name="connsiteX6" fmla="*/ 17668 w 666497"/>
              <a:gd name="connsiteY6" fmla="*/ 10971 h 1080000"/>
              <a:gd name="connsiteX7" fmla="*/ 126497 w 666497"/>
              <a:gd name="connsiteY7"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497" h="1080000">
                <a:moveTo>
                  <a:pt x="126497" y="0"/>
                </a:moveTo>
                <a:cubicBezTo>
                  <a:pt x="424731" y="0"/>
                  <a:pt x="666497" y="241766"/>
                  <a:pt x="666497" y="540000"/>
                </a:cubicBezTo>
                <a:cubicBezTo>
                  <a:pt x="666497" y="838234"/>
                  <a:pt x="424731" y="1080000"/>
                  <a:pt x="126497" y="1080000"/>
                </a:cubicBezTo>
                <a:cubicBezTo>
                  <a:pt x="89218" y="1080000"/>
                  <a:pt x="52821" y="1076222"/>
                  <a:pt x="17668" y="1069029"/>
                </a:cubicBezTo>
                <a:lnTo>
                  <a:pt x="0" y="1063545"/>
                </a:lnTo>
                <a:lnTo>
                  <a:pt x="0" y="16455"/>
                </a:lnTo>
                <a:lnTo>
                  <a:pt x="17668" y="10971"/>
                </a:lnTo>
                <a:cubicBezTo>
                  <a:pt x="52821" y="3778"/>
                  <a:pt x="89218" y="0"/>
                  <a:pt x="126497"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 name="Group 11">
            <a:extLst>
              <a:ext uri="{FF2B5EF4-FFF2-40B4-BE49-F238E27FC236}">
                <a16:creationId xmlns:a16="http://schemas.microsoft.com/office/drawing/2014/main" id="{22940903-7865-4026-879C-CC1ADF9116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34337" y="800983"/>
            <a:ext cx="4006800" cy="3788841"/>
            <a:chOff x="7762003" y="672385"/>
            <a:chExt cx="4006800" cy="3788841"/>
          </a:xfrm>
        </p:grpSpPr>
        <p:sp>
          <p:nvSpPr>
            <p:cNvPr id="13" name="Freeform: Shape 12">
              <a:extLst>
                <a:ext uri="{FF2B5EF4-FFF2-40B4-BE49-F238E27FC236}">
                  <a16:creationId xmlns:a16="http://schemas.microsoft.com/office/drawing/2014/main" id="{982D1BD3-FFA8-4027-A890-672FDD8F70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8528803" y="672385"/>
              <a:ext cx="3240000" cy="3788841"/>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508000" dist="203200" dir="9600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7BC5C6D9-8420-4B6F-A949-7B6565266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8572003" y="180004"/>
              <a:ext cx="1620000" cy="3240000"/>
            </a:xfrm>
            <a:prstGeom prst="ellipse">
              <a:avLst/>
            </a:prstGeom>
            <a:gradFill>
              <a:gsLst>
                <a:gs pos="100000">
                  <a:schemeClr val="bg2">
                    <a:lumMod val="90000"/>
                    <a:lumOff val="10000"/>
                  </a:schemeClr>
                </a:gs>
                <a:gs pos="50000">
                  <a:schemeClr val="bg2">
                    <a:lumMod val="90000"/>
                    <a:lumOff val="10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oup 15">
            <a:extLst>
              <a:ext uri="{FF2B5EF4-FFF2-40B4-BE49-F238E27FC236}">
                <a16:creationId xmlns:a16="http://schemas.microsoft.com/office/drawing/2014/main" id="{E82CFC28-5F56-4F2C-A953-AB57C1CE5C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386" y="5149126"/>
            <a:ext cx="762805" cy="734873"/>
            <a:chOff x="7950336" y="1300590"/>
            <a:chExt cx="762805" cy="734873"/>
          </a:xfrm>
        </p:grpSpPr>
        <p:sp>
          <p:nvSpPr>
            <p:cNvPr id="17" name="Freeform 5">
              <a:extLst>
                <a:ext uri="{FF2B5EF4-FFF2-40B4-BE49-F238E27FC236}">
                  <a16:creationId xmlns:a16="http://schemas.microsoft.com/office/drawing/2014/main" id="{492EB854-02D8-4A9E-8BA5-5FEE21DD09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Freeform 6">
              <a:extLst>
                <a:ext uri="{FF2B5EF4-FFF2-40B4-BE49-F238E27FC236}">
                  <a16:creationId xmlns:a16="http://schemas.microsoft.com/office/drawing/2014/main" id="{A1676C39-91DD-4843-8315-4285BA1E7E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8">
              <a:extLst>
                <a:ext uri="{FF2B5EF4-FFF2-40B4-BE49-F238E27FC236}">
                  <a16:creationId xmlns:a16="http://schemas.microsoft.com/office/drawing/2014/main" id="{B339FEEC-A688-4A3E-BA2C-8FC738A8AF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7" name="Picture 6">
            <a:extLst>
              <a:ext uri="{FF2B5EF4-FFF2-40B4-BE49-F238E27FC236}">
                <a16:creationId xmlns:a16="http://schemas.microsoft.com/office/drawing/2014/main" id="{AD34A371-8A35-D5CD-1F17-9FA63C8CC773}"/>
              </a:ext>
            </a:extLst>
          </p:cNvPr>
          <p:cNvPicPr>
            <a:picLocks noChangeAspect="1"/>
          </p:cNvPicPr>
          <p:nvPr/>
        </p:nvPicPr>
        <p:blipFill rotWithShape="1">
          <a:blip r:embed="rId3"/>
          <a:srcRect l="5467" t="13853" r="61732" b="10997"/>
          <a:stretch/>
        </p:blipFill>
        <p:spPr>
          <a:xfrm>
            <a:off x="6316673" y="629792"/>
            <a:ext cx="5437187" cy="6116835"/>
          </a:xfrm>
          <a:prstGeom prst="rect">
            <a:avLst/>
          </a:prstGeom>
        </p:spPr>
      </p:pic>
      <p:pic>
        <p:nvPicPr>
          <p:cNvPr id="5" name="Picture 4" descr="A diagram of a flowchart&#10;&#10;Description automatically generated with low confidence">
            <a:extLst>
              <a:ext uri="{FF2B5EF4-FFF2-40B4-BE49-F238E27FC236}">
                <a16:creationId xmlns:a16="http://schemas.microsoft.com/office/drawing/2014/main" id="{3A3C870C-8266-D789-96F9-042182490E68}"/>
              </a:ext>
            </a:extLst>
          </p:cNvPr>
          <p:cNvPicPr>
            <a:picLocks noChangeAspect="1"/>
          </p:cNvPicPr>
          <p:nvPr/>
        </p:nvPicPr>
        <p:blipFill rotWithShape="1">
          <a:blip r:embed="rId4">
            <a:extLst>
              <a:ext uri="{28A0092B-C50C-407E-A947-70E740481C1C}">
                <a14:useLocalDpi xmlns:a14="http://schemas.microsoft.com/office/drawing/2010/main" val="0"/>
              </a:ext>
            </a:extLst>
          </a:blip>
          <a:srcRect t="2584"/>
          <a:stretch/>
        </p:blipFill>
        <p:spPr>
          <a:xfrm>
            <a:off x="199672" y="644445"/>
            <a:ext cx="6096000" cy="6110334"/>
          </a:xfrm>
          <a:prstGeom prst="rect">
            <a:avLst/>
          </a:prstGeom>
        </p:spPr>
      </p:pic>
      <p:pic>
        <p:nvPicPr>
          <p:cNvPr id="11" name="Picture 10">
            <a:extLst>
              <a:ext uri="{FF2B5EF4-FFF2-40B4-BE49-F238E27FC236}">
                <a16:creationId xmlns:a16="http://schemas.microsoft.com/office/drawing/2014/main" id="{32511947-ED16-AD2E-37C0-0097F816B07E}"/>
              </a:ext>
            </a:extLst>
          </p:cNvPr>
          <p:cNvPicPr>
            <a:picLocks noChangeAspect="1"/>
          </p:cNvPicPr>
          <p:nvPr/>
        </p:nvPicPr>
        <p:blipFill>
          <a:blip r:embed="rId5"/>
          <a:stretch>
            <a:fillRect/>
          </a:stretch>
        </p:blipFill>
        <p:spPr>
          <a:xfrm>
            <a:off x="1772451" y="1135600"/>
            <a:ext cx="8460027" cy="5022544"/>
          </a:xfrm>
          <a:prstGeom prst="rect">
            <a:avLst/>
          </a:prstGeom>
        </p:spPr>
      </p:pic>
    </p:spTree>
    <p:extLst>
      <p:ext uri="{BB962C8B-B14F-4D97-AF65-F5344CB8AC3E}">
        <p14:creationId xmlns:p14="http://schemas.microsoft.com/office/powerpoint/2010/main" val="20588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1317</TotalTime>
  <Words>506</Words>
  <Application>Microsoft Office PowerPoint</Application>
  <PresentationFormat>Widescreen</PresentationFormat>
  <Paragraphs>86</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Avenir Next LT Pro</vt:lpstr>
      <vt:lpstr>Calibri</vt:lpstr>
      <vt:lpstr>Times New Roman</vt:lpstr>
      <vt:lpstr>3DFloatVTI</vt:lpstr>
      <vt:lpstr>BÁO CÁO KIẾN TRÚC VÀ TỔ CHỨC MÁY TÍNH  </vt:lpstr>
      <vt:lpstr>PowerPoint Presentation</vt:lpstr>
      <vt:lpstr>1. GIỚI THIỆU VỀ ALU</vt:lpstr>
      <vt:lpstr>PowerPoint Presentation</vt:lpstr>
      <vt:lpstr>3. KHỐI ARITHMETIC UNIT</vt:lpstr>
      <vt:lpstr>3.1.CỘNG (CONG8)</vt:lpstr>
      <vt:lpstr>3.2. TRỪ(TRU8)</vt:lpstr>
      <vt:lpstr>3.3. NHÂN(NHAN8)</vt:lpstr>
      <vt:lpstr>3.4. CHIA(CHIA8)</vt:lpstr>
      <vt:lpstr>4. KHỐI LOGIC UNIT</vt:lpstr>
      <vt:lpstr>4.1. AND,OR</vt:lpstr>
      <vt:lpstr>5. KHỐI ĐIỀU KHIỂN (MUX2-1)</vt:lpstr>
      <vt:lpstr>6. KHỐI ALU,TESTBENCH</vt:lpstr>
      <vt:lpstr>PowerPoint Presentation</vt:lpstr>
      <vt:lpstr>7. KẾT QUẢ MÔ PHỎNG </vt:lpstr>
      <vt:lpstr>PowerPoint Presentation</vt:lpstr>
      <vt:lpstr>CẢM ƠN THẦY VÀ CÁC BẠN ĐÃ LẮNG NGHE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KIẾN TRÚC VÀ TỔ CHỨC MÁY TÍNH  </dc:title>
  <dc:creator>Nhi</dc:creator>
  <cp:lastModifiedBy>NGUYEN PHUOC DU</cp:lastModifiedBy>
  <cp:revision>4</cp:revision>
  <dcterms:created xsi:type="dcterms:W3CDTF">2023-04-20T15:05:47Z</dcterms:created>
  <dcterms:modified xsi:type="dcterms:W3CDTF">2023-05-31T10:07:10Z</dcterms:modified>
</cp:coreProperties>
</file>